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2343" y="46712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Acné activo  </a:t>
            </a:r>
            <a:r>
              <a:rPr lang="es-ES" sz="2400" dirty="0">
                <a:latin typeface="Adobe Garamond Pro Bold" panose="02020702060506020403" pitchFamily="18" charset="0"/>
              </a:rPr>
              <a:t>COD: OP12</a:t>
            </a:r>
            <a:r>
              <a:rPr lang="es-ES" sz="2400">
                <a:latin typeface="Adobe Garamond Pro Bold" panose="02020702060506020403" pitchFamily="18" charset="0"/>
              </a:rPr>
              <a:t>.AC03.03</a:t>
            </a:r>
            <a:endParaRPr lang="es-ES" sz="2400" dirty="0">
              <a:latin typeface="Adobe Garamond Pro Bold" panose="02020702060506020403" pitchFamily="18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527242"/>
              </p:ext>
            </p:extLst>
          </p:nvPr>
        </p:nvGraphicFramePr>
        <p:xfrm>
          <a:off x="546101" y="1384148"/>
          <a:ext cx="6172948" cy="63501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1561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243895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177492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10854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518903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7,5ml Purifying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068843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7,5ml Purifying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068843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7,5ml Purifying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068843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7,5ml Purifying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113862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</a:rPr>
                        <a:t>5ml Purifying cocktail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latin typeface="+mn-lt"/>
                        </a:rPr>
                        <a:t>2,5 ml </a:t>
                      </a:r>
                      <a:r>
                        <a:rPr kumimoji="0" lang="es-E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Helvetica" panose="020B0604020202020204" pitchFamily="34" charset="0"/>
                        </a:rPr>
                        <a:t>TKN HA MW 2 % </a:t>
                      </a:r>
                      <a:endParaRPr lang="es-ES" sz="1200" b="0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10" y="8532393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Purifying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484150"/>
              </p:ext>
            </p:extLst>
          </p:nvPr>
        </p:nvGraphicFramePr>
        <p:xfrm>
          <a:off x="6947693" y="641684"/>
          <a:ext cx="5418000" cy="83840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475916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es-ES" sz="1200" dirty="0">
                          <a:latin typeface="+mn-lt"/>
                          <a:cs typeface="Calibri" panose="020F0502020204030204" pitchFamily="34" charset="0"/>
                        </a:rPr>
                        <a:t>Eliminar el acné y sus signos más característicos: Reducir sebo en pieles con tendencia </a:t>
                      </a:r>
                      <a:r>
                        <a:rPr lang="es-ES" sz="1200" dirty="0" err="1">
                          <a:latin typeface="+mn-lt"/>
                          <a:cs typeface="Calibri" panose="020F0502020204030204" pitchFamily="34" charset="0"/>
                        </a:rPr>
                        <a:t>acnéica</a:t>
                      </a:r>
                      <a:endParaRPr lang="es-ES" sz="12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534210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>
                          <a:latin typeface="+mn-lt"/>
                          <a:cs typeface="Calibri" panose="020F0502020204030204" pitchFamily="34" charset="0"/>
                        </a:rPr>
                        <a:t>Acné adolescente (previo consentimiento paterno si es menor de edad) </a:t>
                      </a: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Acné adulto</a:t>
                      </a:r>
                      <a:endParaRPr lang="es-ES" sz="1200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0791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5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l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2</a:t>
                      </a:r>
                    </a:p>
                    <a:p>
                      <a:pPr marL="171450" indent="-171450" algn="l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824653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100791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r>
                        <a:rPr lang="es-ES" sz="1200" dirty="0">
                          <a:latin typeface="+mn-lt"/>
                          <a:cs typeface="Helvetica" panose="020B0604020202020204" pitchFamily="34" charset="0"/>
                        </a:rPr>
                        <a:t>Pacientes con acné de severidad mayor al tipo 2 derivar al dermatólogo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871471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dirty="0">
                          <a:latin typeface="+mn-lt"/>
                          <a:cs typeface="Helvetica" panose="020B0604020202020204" pitchFamily="34" charset="0"/>
                        </a:rPr>
                        <a:t>*Es posible realizar extracción, siempre que sea necesario, después del 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duosomal</a:t>
                      </a: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 </a:t>
                      </a:r>
                      <a:r>
                        <a:rPr lang="es-ES" sz="1200" b="0" dirty="0" err="1">
                          <a:solidFill>
                            <a:schemeClr val="tx1"/>
                          </a:solidFill>
                          <a:latin typeface="+mn-lt"/>
                          <a:cs typeface="Helvetica" panose="020B0604020202020204" pitchFamily="34" charset="0"/>
                        </a:rPr>
                        <a:t>acid</a:t>
                      </a:r>
                      <a:endParaRPr lang="es-ES" sz="1200" b="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682065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41397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Imperfection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795338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Purifying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 + </a:t>
                      </a:r>
                      <a:r>
                        <a:rPr lang="es-ES" sz="1200" baseline="0" dirty="0" err="1">
                          <a:latin typeface="+mn-lt"/>
                        </a:rPr>
                        <a:t>Antipollution</a:t>
                      </a:r>
                      <a:r>
                        <a:rPr lang="es-ES" sz="1200" baseline="0" dirty="0">
                          <a:latin typeface="+mn-lt"/>
                        </a:rPr>
                        <a:t> Total Defense </a:t>
                      </a:r>
                      <a:r>
                        <a:rPr lang="es-ES" sz="1200" baseline="0" dirty="0" err="1">
                          <a:latin typeface="+mn-lt"/>
                        </a:rPr>
                        <a:t>Cream</a:t>
                      </a:r>
                      <a:r>
                        <a:rPr lang="es-ES" sz="1200" baseline="0" dirty="0">
                          <a:latin typeface="+mn-lt"/>
                        </a:rPr>
                        <a:t> + </a:t>
                      </a:r>
                      <a:r>
                        <a:rPr lang="es-ES" sz="1200" baseline="0" dirty="0" err="1">
                          <a:latin typeface="+mn-lt"/>
                        </a:rPr>
                        <a:t>Artichoke</a:t>
                      </a:r>
                      <a:r>
                        <a:rPr lang="es-ES" sz="1200" baseline="0" dirty="0">
                          <a:latin typeface="+mn-lt"/>
                        </a:rPr>
                        <a:t> plus (1 ampolla bebible)</a:t>
                      </a: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aseline="0" dirty="0" err="1">
                          <a:latin typeface="+mn-lt"/>
                        </a:rPr>
                        <a:t>Purifying</a:t>
                      </a:r>
                      <a:r>
                        <a:rPr lang="es-ES" sz="1200" baseline="0" dirty="0">
                          <a:latin typeface="+mn-lt"/>
                        </a:rPr>
                        <a:t> + </a:t>
                      </a:r>
                      <a:r>
                        <a:rPr lang="es-ES" sz="1200" baseline="0" dirty="0" err="1">
                          <a:latin typeface="+mn-lt"/>
                        </a:rPr>
                        <a:t>eye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contour</a:t>
                      </a:r>
                      <a:r>
                        <a:rPr lang="es-ES" sz="1200" baseline="0" dirty="0">
                          <a:latin typeface="+mn-lt"/>
                        </a:rPr>
                        <a:t> adecuado +  </a:t>
                      </a:r>
                      <a:r>
                        <a:rPr lang="es-ES" sz="1200" baseline="0" dirty="0" err="1">
                          <a:latin typeface="+mn-lt"/>
                        </a:rPr>
                        <a:t>Purifying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Cream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(3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Imperfection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(</a:t>
                      </a:r>
                      <a:r>
                        <a:rPr lang="es-ES" sz="1200" baseline="0" dirty="0">
                          <a:latin typeface="+mn-lt"/>
                        </a:rPr>
                        <a:t>Aplicar </a:t>
                      </a:r>
                      <a:r>
                        <a:rPr lang="es-ES" sz="1200" baseline="0" dirty="0" err="1">
                          <a:latin typeface="+mn-lt"/>
                        </a:rPr>
                        <a:t>Purifying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Intensive</a:t>
                      </a:r>
                      <a:r>
                        <a:rPr lang="es-ES" sz="1200" baseline="0" dirty="0">
                          <a:latin typeface="+mn-lt"/>
                        </a:rPr>
                        <a:t> </a:t>
                      </a:r>
                      <a:r>
                        <a:rPr lang="es-ES" sz="1200" baseline="0" dirty="0" err="1">
                          <a:latin typeface="+mn-lt"/>
                        </a:rPr>
                        <a:t>Serum</a:t>
                      </a:r>
                      <a:r>
                        <a:rPr lang="es-ES" sz="1200" baseline="0" dirty="0">
                          <a:latin typeface="+mn-lt"/>
                        </a:rPr>
                        <a:t> en zonas específicas como pápulas, pústulas, espinillas (día y noche)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3262</TotalTime>
  <Words>460</Words>
  <Application>Microsoft Office PowerPoint</Application>
  <PresentationFormat>Personalizado</PresentationFormat>
  <Paragraphs>77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Adobe Garamond Pro Bold</vt:lpstr>
      <vt:lpstr>Arial</vt:lpstr>
      <vt:lpstr>Calibri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533</cp:revision>
  <cp:lastPrinted>2021-08-24T08:43:12Z</cp:lastPrinted>
  <dcterms:created xsi:type="dcterms:W3CDTF">2020-02-17T15:17:27Z</dcterms:created>
  <dcterms:modified xsi:type="dcterms:W3CDTF">2022-04-12T12:00:37Z</dcterms:modified>
</cp:coreProperties>
</file>