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5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644961" y="459490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 err="1">
                <a:latin typeface="Adobe Garamond Pro Bold" panose="02020702060506020403" pitchFamily="18" charset="0"/>
              </a:rPr>
              <a:t>Anti-ageing</a:t>
            </a:r>
            <a:r>
              <a:rPr lang="es-ES" sz="4800" dirty="0">
                <a:latin typeface="Adobe Garamond Pro Bold" panose="02020702060506020403" pitchFamily="18" charset="0"/>
              </a:rPr>
              <a:t> Grado II  </a:t>
            </a:r>
            <a:r>
              <a:rPr lang="es-ES" sz="2400" dirty="0">
                <a:latin typeface="Adobe Garamond Pro Bold" panose="02020702060506020403" pitchFamily="18" charset="0"/>
              </a:rPr>
              <a:t>COD: OP12.AA010.03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778418"/>
              </p:ext>
            </p:extLst>
          </p:nvPr>
        </p:nvGraphicFramePr>
        <p:xfrm>
          <a:off x="644961" y="1365808"/>
          <a:ext cx="6009839" cy="6609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134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262113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3013592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89210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474726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(VER MODO APLICACIÓN: (COD: OP12.PE10.00 DUOSOMAL ACID)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Mesolift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2,5ml NCPR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136464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n-lt"/>
                        </a:rPr>
                        <a:t>5ml Mesolift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2,5ml NCPR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136464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Mesolift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2,5ml NCPR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136464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n-lt"/>
                        </a:rPr>
                        <a:t>5ml Mesolift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2,5ml NCPR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136464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Mesolift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sv-SE" sz="1200" dirty="0">
                          <a:latin typeface="+mn-lt"/>
                        </a:rPr>
                        <a:t>2,5ml TKN HA MW 2%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D9C18A7B-B303-4778-A8B4-F6630BA7ED61}"/>
              </a:ext>
            </a:extLst>
          </p:cNvPr>
          <p:cNvSpPr txBox="1"/>
          <p:nvPr/>
        </p:nvSpPr>
        <p:spPr>
          <a:xfrm>
            <a:off x="644961" y="8555586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Vitamin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Burst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la 19">
            <a:extLst>
              <a:ext uri="{FF2B5EF4-FFF2-40B4-BE49-F238E27FC236}">
                <a16:creationId xmlns:a16="http://schemas.microsoft.com/office/drawing/2014/main" id="{3A6E1396-19C8-438B-8D84-3A4181896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097712"/>
              </p:ext>
            </p:extLst>
          </p:nvPr>
        </p:nvGraphicFramePr>
        <p:xfrm>
          <a:off x="6938256" y="1300674"/>
          <a:ext cx="5418000" cy="75174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03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3855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1445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695190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Suavizar arrugas asentadas, foto-envejecimiento avanzado, queratosis visible y arañas vasculares, así como </a:t>
                      </a:r>
                      <a:r>
                        <a:rPr lang="es-ES" sz="1200" baseline="0" dirty="0" err="1">
                          <a:latin typeface="+mn-lt"/>
                        </a:rPr>
                        <a:t>re-densificar</a:t>
                      </a:r>
                      <a:r>
                        <a:rPr lang="es-ES" sz="1200" baseline="0" dirty="0">
                          <a:latin typeface="+mn-lt"/>
                        </a:rPr>
                        <a:t> el tejido tisular.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700612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Pieles de mediana edad con foto-envejecimiento avanzado, deshidratadas, arrugas asentadas con discromías, arañas vasculares y/o lentigos seniles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0125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Velocidad:3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4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819210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887213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49903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476064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418821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637163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365349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Anti-ageing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HA o Matrix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Repair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Mesoserum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Anti-pollution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Total Defense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Cream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Lipo-proteoglycans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Línea Matrix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Repair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(2 noches en semana aplicar solo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Retiseal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03617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3421</TotalTime>
  <Words>445</Words>
  <Application>Microsoft Office PowerPoint</Application>
  <PresentationFormat>Personalizado</PresentationFormat>
  <Paragraphs>84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531</cp:revision>
  <cp:lastPrinted>2021-08-24T08:42:38Z</cp:lastPrinted>
  <dcterms:created xsi:type="dcterms:W3CDTF">2020-02-17T15:17:27Z</dcterms:created>
  <dcterms:modified xsi:type="dcterms:W3CDTF">2022-04-12T11:56:20Z</dcterms:modified>
</cp:coreProperties>
</file>