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contorno de ojos  </a:t>
            </a:r>
            <a:r>
              <a:rPr lang="es-ES" sz="2400" dirty="0">
                <a:latin typeface="Adobe Garamond Pro Bold" panose="02020702060506020403" pitchFamily="18" charset="0"/>
              </a:rPr>
              <a:t>COD: OP12</a:t>
            </a:r>
            <a:r>
              <a:rPr lang="es-ES" sz="2400">
                <a:latin typeface="Adobe Garamond Pro Bold" panose="02020702060506020403" pitchFamily="18" charset="0"/>
              </a:rPr>
              <a:t>.AA012.03</a:t>
            </a:r>
            <a:endParaRPr lang="es-ES" sz="2400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40764"/>
              </p:ext>
            </p:extLst>
          </p:nvPr>
        </p:nvGraphicFramePr>
        <p:xfrm>
          <a:off x="558501" y="1447518"/>
          <a:ext cx="6311255" cy="6464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400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94170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248685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23773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55731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1 ml ECPR</a:t>
                      </a: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95873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Mandesome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1 ml ECPR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95873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1 ml ECPR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95873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Mandesome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1 ml ECPR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95873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1 ml ECPR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10" y="8503365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549"/>
              </p:ext>
            </p:extLst>
          </p:nvPr>
        </p:nvGraphicFramePr>
        <p:xfrm>
          <a:off x="6909254" y="1434819"/>
          <a:ext cx="5418000" cy="7255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Rehidratar contorno de ojos, afinar líneas de expresión, drenar el edema en las bolsas y regular cambios pigmentarios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6114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ojeras gruesas, oscuras, patas de gallo y/o bolsas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0,25mm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30069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algn="just"/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1036294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spcBef>
                          <a:spcPts val="1200"/>
                        </a:spcBef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Día: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aseline="0" dirty="0"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Noche: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384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541</cp:revision>
  <cp:lastPrinted>2021-08-24T08:42:12Z</cp:lastPrinted>
  <dcterms:created xsi:type="dcterms:W3CDTF">2020-02-17T15:17:27Z</dcterms:created>
  <dcterms:modified xsi:type="dcterms:W3CDTF">2022-04-12T11:57:33Z</dcterms:modified>
</cp:coreProperties>
</file>