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4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5268" autoAdjust="0"/>
  </p:normalViewPr>
  <p:slideViewPr>
    <p:cSldViewPr snapToGrid="0" snapToObjects="1">
      <p:cViewPr>
        <p:scale>
          <a:sx n="70" d="100"/>
          <a:sy n="70" d="100"/>
        </p:scale>
        <p:origin x="1118" y="-33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599422" y="521721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  </a:t>
            </a:r>
            <a:r>
              <a:rPr lang="es-ES" sz="2400" dirty="0">
                <a:latin typeface="Adobe Garamond Pro Bold" panose="02020702060506020403" pitchFamily="18" charset="0"/>
              </a:rPr>
              <a:t>COD: OP12.AA09.03 </a:t>
            </a:r>
            <a:endParaRPr lang="es-ES" sz="2800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1F4F7D4E-532B-47DC-BA9D-1FC353E0D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822107"/>
              </p:ext>
            </p:extLst>
          </p:nvPr>
        </p:nvGraphicFramePr>
        <p:xfrm>
          <a:off x="6943719" y="1469121"/>
          <a:ext cx="5416120" cy="7453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281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814189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0650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27996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Suavizar primeras arrugas y foto envejecimiento temprano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83989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Pieles jóvenes con foto envejecimiento de temprano a moderado, deshidratadas, con indicios de opacidad y cambios pigmentarios moderados y/o lentigos seniles iniciales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2653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653249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93018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52321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2783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516656">
                <a:tc>
                  <a:txBody>
                    <a:bodyPr/>
                    <a:lstStyle/>
                    <a:p>
                      <a:pPr algn="just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662866">
                <a:tc>
                  <a:txBody>
                    <a:bodyPr/>
                    <a:lstStyle/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045969">
                <a:tc>
                  <a:txBody>
                    <a:bodyPr/>
                    <a:lstStyle/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Linea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Aquabalance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Sun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protection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Noche: Línea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Aquabalance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 (Ampolla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Lipo-proteoglycans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, 2 noches por semana)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705148"/>
              </p:ext>
            </p:extLst>
          </p:nvPr>
        </p:nvGraphicFramePr>
        <p:xfrm>
          <a:off x="599422" y="1600200"/>
          <a:ext cx="6055378" cy="6293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457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569759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275416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43971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6150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 </a:t>
                      </a:r>
                      <a:r>
                        <a:rPr lang="es-ES" sz="1200" dirty="0" err="1">
                          <a:latin typeface="+mn-lt"/>
                        </a:rPr>
                        <a:t>Advanced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23997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 </a:t>
                      </a:r>
                      <a:r>
                        <a:rPr lang="es-ES" sz="1200" dirty="0" err="1">
                          <a:latin typeface="+mn-lt"/>
                        </a:rPr>
                        <a:t>Advanced</a:t>
                      </a:r>
                      <a:endParaRPr lang="es-ES" sz="12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4920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 </a:t>
                      </a:r>
                      <a:r>
                        <a:rPr lang="es-ES" sz="1200" dirty="0" err="1">
                          <a:latin typeface="+mn-lt"/>
                        </a:rPr>
                        <a:t>Advanced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49209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 </a:t>
                      </a:r>
                      <a:r>
                        <a:rPr lang="es-ES" sz="1200" dirty="0" err="1">
                          <a:latin typeface="+mn-lt"/>
                        </a:rPr>
                        <a:t>Advanced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4920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Lactisome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2,5ml NCPR </a:t>
                      </a:r>
                      <a:r>
                        <a:rPr lang="es-ES" sz="1200" dirty="0" err="1">
                          <a:latin typeface="+mn-lt"/>
                        </a:rPr>
                        <a:t>Advanced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44961" y="8648278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Anti-pollution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7918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3125</TotalTime>
  <Words>430</Words>
  <Application>Microsoft Office PowerPoint</Application>
  <PresentationFormat>Personalizado</PresentationFormat>
  <Paragraphs>84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521</cp:revision>
  <cp:lastPrinted>2021-08-24T08:42:49Z</cp:lastPrinted>
  <dcterms:created xsi:type="dcterms:W3CDTF">2020-02-17T15:17:27Z</dcterms:created>
  <dcterms:modified xsi:type="dcterms:W3CDTF">2022-04-12T11:55:59Z</dcterms:modified>
</cp:coreProperties>
</file>