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6" r:id="rId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6327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642343" y="467120"/>
            <a:ext cx="11437902" cy="830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 err="1">
                <a:latin typeface="Adobe Garamond Pro Bold" panose="02020702060506020403" pitchFamily="18" charset="0"/>
              </a:rPr>
              <a:t>Fotoenvejecimiento</a:t>
            </a:r>
            <a:r>
              <a:rPr lang="es-ES" sz="4800" dirty="0">
                <a:latin typeface="Adobe Garamond Pro Bold" panose="02020702060506020403" pitchFamily="18" charset="0"/>
              </a:rPr>
              <a:t>  </a:t>
            </a:r>
            <a:r>
              <a:rPr lang="es-ES" sz="2400" dirty="0">
                <a:latin typeface="Adobe Garamond Pro Bold" panose="02020702060506020403" pitchFamily="18" charset="0"/>
              </a:rPr>
              <a:t>COD: OP12</a:t>
            </a:r>
            <a:r>
              <a:rPr lang="es-ES" sz="2400">
                <a:latin typeface="Adobe Garamond Pro Bold" panose="02020702060506020403" pitchFamily="18" charset="0"/>
              </a:rPr>
              <a:t>.MAN010.03</a:t>
            </a:r>
            <a:endParaRPr lang="es-ES" sz="2400" dirty="0">
              <a:latin typeface="Adobe Garamond Pro Bold" panose="02020702060506020403" pitchFamily="18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133252"/>
              </p:ext>
            </p:extLst>
          </p:nvPr>
        </p:nvGraphicFramePr>
        <p:xfrm>
          <a:off x="709208" y="1358751"/>
          <a:ext cx="6211047" cy="65406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199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2257744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3197104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</a:tblGrid>
              <a:tr h="515221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SESIÓN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TRATAMIENTO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PRODUCTO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531888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(VER MODO APLICACIÓN: (COD: OP12.PE10.00 DUOSOMAL ACID)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2,5 ml WCPR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123385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2,5 ml WCPR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123385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2,5 ml WCPR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123385"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  <a:endParaRPr lang="es-ES" sz="12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2,5 ml WCPR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123385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Radiance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2,5 ml WCPR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sp>
        <p:nvSpPr>
          <p:cNvPr id="7" name="6 CuadroTexto">
            <a:extLst>
              <a:ext uri="{FF2B5EF4-FFF2-40B4-BE49-F238E27FC236}">
                <a16:creationId xmlns:a16="http://schemas.microsoft.com/office/drawing/2014/main" id="{5AC0D33B-E62D-4C53-B8BA-4ED683AD1320}"/>
              </a:ext>
            </a:extLst>
          </p:cNvPr>
          <p:cNvSpPr txBox="1"/>
          <p:nvPr/>
        </p:nvSpPr>
        <p:spPr>
          <a:xfrm>
            <a:off x="709208" y="8472017"/>
            <a:ext cx="6009839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Radiance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19">
            <a:extLst>
              <a:ext uri="{FF2B5EF4-FFF2-40B4-BE49-F238E27FC236}">
                <a16:creationId xmlns:a16="http://schemas.microsoft.com/office/drawing/2014/main" id="{47CAFAAE-BA41-4687-B1F2-D7483432C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994674"/>
              </p:ext>
            </p:extLst>
          </p:nvPr>
        </p:nvGraphicFramePr>
        <p:xfrm>
          <a:off x="6935099" y="1346051"/>
          <a:ext cx="5418000" cy="74266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8003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738552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91445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499716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Eliminar manchas </a:t>
                      </a:r>
                      <a:r>
                        <a:rPr lang="es-ES" sz="1200" baseline="0" dirty="0" err="1">
                          <a:latin typeface="+mn-lt"/>
                        </a:rPr>
                        <a:t>post-inflamatorias</a:t>
                      </a:r>
                      <a:r>
                        <a:rPr lang="es-ES" sz="1200" baseline="0" dirty="0">
                          <a:latin typeface="+mn-lt"/>
                        </a:rPr>
                        <a:t> aparecidas después de lesiones como acné o cicatrices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389770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Cualquiera piel foto sensibilizada y manchada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1027473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NEOPEN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Velocidad:1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Profundidad: 0,5mm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840660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120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dependiendo del estado de la piel.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84066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 </a:t>
                      </a: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84066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Aplicar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Dexanyl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y Total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Recovery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/Gel en el caso de producirse descamación, eritema o sensibilidad.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  <a:cs typeface="Helvetica" panose="020B0604020202020204" pitchFamily="34" charset="0"/>
                        </a:rPr>
                        <a:t>*</a:t>
                      </a:r>
                      <a:r>
                        <a:rPr lang="es-ES" sz="1200" baseline="0" dirty="0">
                          <a:latin typeface="+mn-lt"/>
                        </a:rPr>
                        <a:t>Evitar el contacto con productos químicos durante el tratamiento.</a:t>
                      </a:r>
                      <a:endParaRPr lang="es-ES" sz="1200" b="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85203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(COD_OP12.PE10.00) DUOSOMAL ACID</a:t>
                      </a:r>
                    </a:p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endParaRPr lang="es-E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653846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Pre-tratamiento</a:t>
                      </a: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Para acelerar los resultados del tratamiento aplicar 15 días previos al protocolo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Clarifying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peel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booster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cada noche y dejarlo de aplicar 2 días antes de la primera sesión.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39842"/>
                  </a:ext>
                </a:extLst>
              </a:tr>
              <a:tr h="1312732">
                <a:tc>
                  <a:txBody>
                    <a:bodyPr/>
                    <a:lstStyle/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Día: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Anti-pollution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Anti-pollution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total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defense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y crema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antiedad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adecuados (3 noches en semana aplicar solo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Clarifying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booster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26095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3206</TotalTime>
  <Words>426</Words>
  <Application>Microsoft Office PowerPoint</Application>
  <PresentationFormat>Personalizado</PresentationFormat>
  <Paragraphs>86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Adobe Garamond Pro Bold</vt:lpstr>
      <vt:lpstr>Arial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544</cp:revision>
  <dcterms:created xsi:type="dcterms:W3CDTF">2020-02-17T15:17:27Z</dcterms:created>
  <dcterms:modified xsi:type="dcterms:W3CDTF">2022-04-12T11:59:28Z</dcterms:modified>
</cp:coreProperties>
</file>