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756" r:id="rId2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1pPr>
    <a:lvl2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2pPr>
    <a:lvl3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3pPr>
    <a:lvl4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4pPr>
    <a:lvl5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5pPr>
    <a:lvl6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6pPr>
    <a:lvl7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7pPr>
    <a:lvl8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8pPr>
    <a:lvl9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3072" userDrawn="1">
          <p15:clr>
            <a:srgbClr val="A4A3A4"/>
          </p15:clr>
        </p15:guide>
        <p15:guide id="2" pos="40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0B628"/>
    <a:srgbClr val="0716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2E8"/>
          </a:solidFill>
        </a:fill>
      </a:tcStyle>
    </a:wholeTbl>
    <a:band2H>
      <a:tcTxStyle/>
      <a:tcStyle>
        <a:tcBdr/>
        <a:fill>
          <a:solidFill>
            <a:srgbClr val="E6EAF4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2E7CB"/>
          </a:solidFill>
        </a:fill>
      </a:tcStyle>
    </a:wholeTbl>
    <a:band2H>
      <a:tcTxStyle/>
      <a:tcStyle>
        <a:tcBdr/>
        <a:fill>
          <a:solidFill>
            <a:srgbClr val="F8F4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5CDDE"/>
          </a:solidFill>
        </a:fill>
      </a:tcStyle>
    </a:wholeTbl>
    <a:band2H>
      <a:tcTxStyle/>
      <a:tcStyle>
        <a:tcBdr/>
        <a:fill>
          <a:solidFill>
            <a:srgbClr val="EBE8E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8FB837D-C827-4EFA-A057-4D05807E0F7C}" styleName="Estilo temático 1 - Énfasis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121" autoAdjust="0"/>
    <p:restoredTop sz="96327"/>
  </p:normalViewPr>
  <p:slideViewPr>
    <p:cSldViewPr snapToGrid="0" snapToObjects="1">
      <p:cViewPr varScale="1">
        <p:scale>
          <a:sx n="60" d="100"/>
          <a:sy n="60" d="100"/>
        </p:scale>
        <p:origin x="1531" y="62"/>
      </p:cViewPr>
      <p:guideLst>
        <p:guide orient="horz" pos="3072"/>
        <p:guide pos="40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 dirty="0"/>
          </a:p>
        </p:txBody>
      </p:sp>
      <p:sp>
        <p:nvSpPr>
          <p:cNvPr id="178" name="Shape 178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" pitchFamily="2" charset="0"/>
        <a:ea typeface="+mj-ea"/>
        <a:cs typeface="+mj-cs"/>
        <a:sym typeface="Helvetica Neue"/>
      </a:defRPr>
    </a:lvl1pPr>
    <a:lvl2pPr indent="228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(arrib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20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90595"/>
            <a:ext cx="11704320" cy="1625601"/>
          </a:xfrm>
          <a:prstGeom prst="rect">
            <a:avLst/>
          </a:prstGeom>
        </p:spPr>
        <p:txBody>
          <a:bodyPr lIns="65022" tIns="65022" rIns="65022" bIns="65022"/>
          <a:lstStyle>
            <a:lvl1pPr defTabSz="650229">
              <a:defRPr sz="63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16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650240" y="2275839"/>
            <a:ext cx="5743789" cy="6436928"/>
          </a:xfrm>
          <a:prstGeom prst="rect">
            <a:avLst/>
          </a:prstGeom>
        </p:spPr>
        <p:txBody>
          <a:bodyPr lIns="65022" tIns="65022" rIns="65022" bIns="65022" anchor="t"/>
          <a:lstStyle>
            <a:lvl1pPr marL="487671" indent="-487671" defTabSz="650229">
              <a:spcBef>
                <a:spcPts val="900"/>
              </a:spcBef>
              <a:buSzPct val="100000"/>
              <a:buFont typeface="Arial"/>
              <a:defRPr sz="4000">
                <a:latin typeface="Arial"/>
                <a:ea typeface="Arial"/>
                <a:cs typeface="Arial"/>
                <a:sym typeface="Arial"/>
              </a:defRPr>
            </a:lvl1pPr>
            <a:lvl2pPr marL="1128338" indent="-478110" defTabSz="650229">
              <a:spcBef>
                <a:spcPts val="900"/>
              </a:spcBef>
              <a:buSzPct val="100000"/>
              <a:buFont typeface="Arial"/>
              <a:buChar char="–"/>
              <a:defRPr sz="4000">
                <a:latin typeface="Arial"/>
                <a:ea typeface="Arial"/>
                <a:cs typeface="Arial"/>
                <a:sym typeface="Arial"/>
              </a:defRPr>
            </a:lvl2pPr>
            <a:lvl3pPr marL="1764909" indent="-464449" defTabSz="650229">
              <a:spcBef>
                <a:spcPts val="900"/>
              </a:spcBef>
              <a:buSzPct val="100000"/>
              <a:buFont typeface="Arial"/>
              <a:defRPr sz="4000">
                <a:latin typeface="Arial"/>
                <a:ea typeface="Arial"/>
                <a:cs typeface="Arial"/>
                <a:sym typeface="Arial"/>
              </a:defRPr>
            </a:lvl3pPr>
            <a:lvl4pPr marL="2450864" indent="-500177" defTabSz="650229">
              <a:spcBef>
                <a:spcPts val="900"/>
              </a:spcBef>
              <a:buSzPct val="100000"/>
              <a:buFont typeface="Arial"/>
              <a:buChar char="–"/>
              <a:defRPr sz="4000">
                <a:latin typeface="Arial"/>
                <a:ea typeface="Arial"/>
                <a:cs typeface="Arial"/>
                <a:sym typeface="Arial"/>
              </a:defRPr>
            </a:lvl4pPr>
            <a:lvl5pPr marL="3101095" indent="-500177" defTabSz="650229">
              <a:spcBef>
                <a:spcPts val="900"/>
              </a:spcBef>
              <a:buSzPct val="100000"/>
              <a:buFont typeface="Arial"/>
              <a:buChar char="»"/>
              <a:defRPr sz="4000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17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90595"/>
            <a:ext cx="11704320" cy="1625601"/>
          </a:xfrm>
          <a:prstGeom prst="rect">
            <a:avLst/>
          </a:prstGeom>
        </p:spPr>
        <p:txBody>
          <a:bodyPr lIns="65022" tIns="65022" rIns="65022" bIns="65022"/>
          <a:lstStyle>
            <a:lvl1pPr defTabSz="650229">
              <a:defRPr sz="63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25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650240" y="2183270"/>
            <a:ext cx="5746047" cy="909886"/>
          </a:xfrm>
          <a:prstGeom prst="rect">
            <a:avLst/>
          </a:prstGeom>
        </p:spPr>
        <p:txBody>
          <a:bodyPr lIns="65022" tIns="65022" rIns="65022" bIns="65022" anchor="b"/>
          <a:lstStyle>
            <a:lvl1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1pPr>
            <a:lvl2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2pPr>
            <a:lvl3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3pPr>
            <a:lvl4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4pPr>
            <a:lvl5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26" name="Marcador de texto 4"/>
          <p:cNvSpPr>
            <a:spLocks noGrp="1"/>
          </p:cNvSpPr>
          <p:nvPr>
            <p:ph type="body" sz="quarter" idx="13"/>
          </p:nvPr>
        </p:nvSpPr>
        <p:spPr>
          <a:xfrm>
            <a:off x="6606257" y="2183271"/>
            <a:ext cx="5748305" cy="909884"/>
          </a:xfrm>
          <a:prstGeom prst="rect">
            <a:avLst/>
          </a:prstGeom>
        </p:spPr>
        <p:txBody>
          <a:bodyPr lIns="65022" tIns="65022" rIns="65022" bIns="65022" anchor="b"/>
          <a:lstStyle/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7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90595"/>
            <a:ext cx="11704320" cy="1625601"/>
          </a:xfrm>
          <a:prstGeom prst="rect">
            <a:avLst/>
          </a:prstGeom>
        </p:spPr>
        <p:txBody>
          <a:bodyPr lIns="65022" tIns="65022" rIns="65022" bIns="65022"/>
          <a:lstStyle>
            <a:lvl1pPr defTabSz="650229">
              <a:defRPr sz="63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35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88337"/>
            <a:ext cx="4278492" cy="1652695"/>
          </a:xfrm>
          <a:prstGeom prst="rect">
            <a:avLst/>
          </a:prstGeom>
        </p:spPr>
        <p:txBody>
          <a:bodyPr lIns="65022" tIns="65022" rIns="65022" bIns="65022" anchor="b"/>
          <a:lstStyle>
            <a:lvl1pPr algn="l" defTabSz="650229">
              <a:defRPr sz="28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50" name="Nivel de texto 1…"/>
          <p:cNvSpPr txBox="1">
            <a:spLocks noGrp="1"/>
          </p:cNvSpPr>
          <p:nvPr>
            <p:ph type="body" idx="1"/>
          </p:nvPr>
        </p:nvSpPr>
        <p:spPr>
          <a:xfrm>
            <a:off x="5084516" y="388337"/>
            <a:ext cx="7270044" cy="8324430"/>
          </a:xfrm>
          <a:prstGeom prst="rect">
            <a:avLst/>
          </a:prstGeom>
        </p:spPr>
        <p:txBody>
          <a:bodyPr lIns="65022" tIns="65022" rIns="65022" bIns="65022" anchor="t"/>
          <a:lstStyle>
            <a:lvl1pPr marL="487671" indent="-487671" defTabSz="650229">
              <a:spcBef>
                <a:spcPts val="1100"/>
              </a:spcBef>
              <a:buSzPct val="100000"/>
              <a:buFont typeface="Arial"/>
              <a:defRPr sz="4600">
                <a:latin typeface="Arial"/>
                <a:ea typeface="Arial"/>
                <a:cs typeface="Arial"/>
                <a:sym typeface="Arial"/>
              </a:defRPr>
            </a:lvl1pPr>
            <a:lvl2pPr marL="1117581" indent="-467353" defTabSz="650229">
              <a:spcBef>
                <a:spcPts val="1100"/>
              </a:spcBef>
              <a:buSzPct val="100000"/>
              <a:buFont typeface="Arial"/>
              <a:buChar char="–"/>
              <a:defRPr sz="4600">
                <a:latin typeface="Arial"/>
                <a:ea typeface="Arial"/>
                <a:cs typeface="Arial"/>
                <a:sym typeface="Arial"/>
              </a:defRPr>
            </a:lvl2pPr>
            <a:lvl3pPr marL="1740320" indent="-439860" defTabSz="650229">
              <a:spcBef>
                <a:spcPts val="1100"/>
              </a:spcBef>
              <a:buSzPct val="100000"/>
              <a:buFont typeface="Arial"/>
              <a:defRPr sz="4600">
                <a:latin typeface="Arial"/>
                <a:ea typeface="Arial"/>
                <a:cs typeface="Arial"/>
                <a:sym typeface="Arial"/>
              </a:defRPr>
            </a:lvl3pPr>
            <a:lvl4pPr marL="2484806" indent="-534117" defTabSz="650229">
              <a:spcBef>
                <a:spcPts val="1100"/>
              </a:spcBef>
              <a:buSzPct val="100000"/>
              <a:buFont typeface="Arial"/>
              <a:buChar char="–"/>
              <a:defRPr sz="4600">
                <a:latin typeface="Arial"/>
                <a:ea typeface="Arial"/>
                <a:cs typeface="Arial"/>
                <a:sym typeface="Arial"/>
              </a:defRPr>
            </a:lvl4pPr>
            <a:lvl5pPr marL="3135035" indent="-534117" defTabSz="650229">
              <a:spcBef>
                <a:spcPts val="1100"/>
              </a:spcBef>
              <a:buSzPct val="100000"/>
              <a:buFont typeface="Arial"/>
              <a:buChar char="»"/>
              <a:defRPr sz="4600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51" name="Marcador de texto 3"/>
          <p:cNvSpPr>
            <a:spLocks noGrp="1"/>
          </p:cNvSpPr>
          <p:nvPr>
            <p:ph type="body" sz="half" idx="13"/>
          </p:nvPr>
        </p:nvSpPr>
        <p:spPr>
          <a:xfrm>
            <a:off x="650239" y="2041032"/>
            <a:ext cx="4278493" cy="6671734"/>
          </a:xfrm>
          <a:prstGeom prst="rect">
            <a:avLst/>
          </a:prstGeom>
        </p:spPr>
        <p:txBody>
          <a:bodyPr lIns="65022" tIns="65022" rIns="65022" bIns="65022" anchor="t"/>
          <a:lstStyle/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52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Texto del título"/>
          <p:cNvSpPr txBox="1">
            <a:spLocks noGrp="1"/>
          </p:cNvSpPr>
          <p:nvPr>
            <p:ph type="title"/>
          </p:nvPr>
        </p:nvSpPr>
        <p:spPr>
          <a:xfrm>
            <a:off x="2549032" y="6827518"/>
            <a:ext cx="7802882" cy="806029"/>
          </a:xfrm>
          <a:prstGeom prst="rect">
            <a:avLst/>
          </a:prstGeom>
        </p:spPr>
        <p:txBody>
          <a:bodyPr lIns="65022" tIns="65022" rIns="65022" bIns="65022" anchor="b"/>
          <a:lstStyle>
            <a:lvl1pPr algn="l" defTabSz="650229">
              <a:defRPr sz="28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60" name="Marcador de posición de imagen 2"/>
          <p:cNvSpPr>
            <a:spLocks noGrp="1"/>
          </p:cNvSpPr>
          <p:nvPr>
            <p:ph type="pic" sz="half" idx="13"/>
          </p:nvPr>
        </p:nvSpPr>
        <p:spPr>
          <a:xfrm>
            <a:off x="2549032" y="871502"/>
            <a:ext cx="7802882" cy="585216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161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2549032" y="7633547"/>
            <a:ext cx="7802882" cy="1144695"/>
          </a:xfrm>
          <a:prstGeom prst="rect">
            <a:avLst/>
          </a:prstGeom>
        </p:spPr>
        <p:txBody>
          <a:bodyPr lIns="65022" tIns="65022" rIns="65022" bIns="65022" anchor="t"/>
          <a:lstStyle>
            <a:lvl1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1pPr>
            <a:lvl2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2pPr>
            <a:lvl3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3pPr>
            <a:lvl4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4pPr>
            <a:lvl5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62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90595"/>
            <a:ext cx="11704320" cy="1625601"/>
          </a:xfrm>
          <a:prstGeom prst="rect">
            <a:avLst/>
          </a:prstGeom>
        </p:spPr>
        <p:txBody>
          <a:bodyPr lIns="65022" tIns="65022" rIns="65022" bIns="65022"/>
          <a:lstStyle>
            <a:lvl1pPr defTabSz="650229">
              <a:defRPr sz="63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70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650240" y="3221433"/>
            <a:ext cx="5746047" cy="5491334"/>
          </a:xfrm>
          <a:prstGeom prst="rect">
            <a:avLst/>
          </a:prstGeom>
        </p:spPr>
        <p:txBody>
          <a:bodyPr lIns="65022" tIns="65022" rIns="65022" bIns="65022" anchor="t"/>
          <a:lstStyle>
            <a:lvl1pPr marL="487671" indent="-487671" defTabSz="650229">
              <a:spcBef>
                <a:spcPts val="800"/>
              </a:spcBef>
              <a:buSzPct val="100000"/>
              <a:buFont typeface="Arial"/>
              <a:defRPr sz="3400">
                <a:latin typeface="Arial"/>
                <a:ea typeface="Arial"/>
                <a:cs typeface="Arial"/>
                <a:sym typeface="Arial"/>
              </a:defRPr>
            </a:lvl1pPr>
            <a:lvl2pPr marL="1143707" indent="-493478" defTabSz="650229">
              <a:spcBef>
                <a:spcPts val="800"/>
              </a:spcBef>
              <a:buSzPct val="100000"/>
              <a:buFont typeface="Arial"/>
              <a:buChar char="–"/>
              <a:defRPr sz="3400">
                <a:latin typeface="Arial"/>
                <a:ea typeface="Arial"/>
                <a:cs typeface="Arial"/>
                <a:sym typeface="Arial"/>
              </a:defRPr>
            </a:lvl2pPr>
            <a:lvl3pPr marL="1725609" indent="-425150" defTabSz="650229">
              <a:spcBef>
                <a:spcPts val="800"/>
              </a:spcBef>
              <a:buSzPct val="100000"/>
              <a:buFont typeface="Arial"/>
              <a:defRPr sz="3400">
                <a:latin typeface="Arial"/>
                <a:ea typeface="Arial"/>
                <a:cs typeface="Arial"/>
                <a:sym typeface="Arial"/>
              </a:defRPr>
            </a:lvl3pPr>
            <a:lvl4pPr marL="2431293" indent="-480603" defTabSz="650229">
              <a:spcBef>
                <a:spcPts val="800"/>
              </a:spcBef>
              <a:buSzPct val="100000"/>
              <a:buFont typeface="Arial"/>
              <a:buChar char="–"/>
              <a:defRPr sz="3400">
                <a:latin typeface="Arial"/>
                <a:ea typeface="Arial"/>
                <a:cs typeface="Arial"/>
                <a:sym typeface="Arial"/>
              </a:defRPr>
            </a:lvl4pPr>
            <a:lvl5pPr marL="3081522" indent="-480603" defTabSz="650229">
              <a:spcBef>
                <a:spcPts val="800"/>
              </a:spcBef>
              <a:buSzPct val="100000"/>
              <a:buFont typeface="Arial"/>
              <a:buChar char="»"/>
              <a:defRPr sz="3400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71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y 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28" name="Nivel de texto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29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, viñetas y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65"/>
          <p:cNvSpPr>
            <a:spLocks noGrp="1"/>
          </p:cNvSpPr>
          <p:nvPr>
            <p:ph type="pic" sz="half" idx="13"/>
          </p:nvPr>
        </p:nvSpPr>
        <p:spPr>
          <a:xfrm>
            <a:off x="6718300" y="26035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37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38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952500" y="26035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39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Nivel de texto 1…"/>
          <p:cNvSpPr txBox="1">
            <a:spLocks noGrp="1"/>
          </p:cNvSpPr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47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3 f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83"/>
          <p:cNvSpPr>
            <a:spLocks noGrp="1"/>
          </p:cNvSpPr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55" name="Shape 84"/>
          <p:cNvSpPr>
            <a:spLocks noGrp="1"/>
          </p:cNvSpPr>
          <p:nvPr>
            <p:ph type="pic" sz="quarter" idx="14"/>
          </p:nvPr>
        </p:nvSpPr>
        <p:spPr>
          <a:xfrm>
            <a:off x="6724518" y="889000"/>
            <a:ext cx="5334003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56" name="Shape 85"/>
          <p:cNvSpPr>
            <a:spLocks noGrp="1"/>
          </p:cNvSpPr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57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i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1270000" y="6362700"/>
            <a:ext cx="10464800" cy="4699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2400"/>
            </a:lvl1pPr>
            <a:lvl2pPr marL="740832" indent="-296332" algn="ctr">
              <a:spcBef>
                <a:spcPts val="0"/>
              </a:spcBef>
              <a:defRPr sz="2400"/>
            </a:lvl2pPr>
            <a:lvl3pPr marL="1185332" indent="-296332" algn="ctr">
              <a:spcBef>
                <a:spcPts val="0"/>
              </a:spcBef>
              <a:defRPr sz="2400"/>
            </a:lvl3pPr>
            <a:lvl4pPr marL="1629833" indent="-296332" algn="ctr">
              <a:spcBef>
                <a:spcPts val="0"/>
              </a:spcBef>
              <a:defRPr sz="2400"/>
            </a:lvl4pPr>
            <a:lvl5pPr marL="2074333" indent="-296333" algn="ctr">
              <a:spcBef>
                <a:spcPts val="0"/>
              </a:spcBef>
              <a:defRPr sz="2400"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65" name="Shape 94"/>
          <p:cNvSpPr>
            <a:spLocks noGrp="1"/>
          </p:cNvSpPr>
          <p:nvPr>
            <p:ph type="body" sz="quarter" idx="13"/>
          </p:nvPr>
        </p:nvSpPr>
        <p:spPr>
          <a:xfrm>
            <a:off x="1270000" y="4267200"/>
            <a:ext cx="10464800" cy="685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6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102"/>
          <p:cNvSpPr>
            <a:spLocks noGrp="1"/>
          </p:cNvSpPr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74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exto del título"/>
          <p:cNvSpPr txBox="1">
            <a:spLocks noGrp="1"/>
          </p:cNvSpPr>
          <p:nvPr>
            <p:ph type="title"/>
          </p:nvPr>
        </p:nvSpPr>
        <p:spPr>
          <a:xfrm>
            <a:off x="1027290" y="6267591"/>
            <a:ext cx="11054082" cy="1937175"/>
          </a:xfrm>
          <a:prstGeom prst="rect">
            <a:avLst/>
          </a:prstGeom>
        </p:spPr>
        <p:txBody>
          <a:bodyPr lIns="65022" tIns="65022" rIns="65022" bIns="65022" anchor="t"/>
          <a:lstStyle>
            <a:lvl1pPr algn="l" defTabSz="650229">
              <a:defRPr sz="5700" b="1" cap="all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07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1027290" y="4133993"/>
            <a:ext cx="11054082" cy="2133601"/>
          </a:xfrm>
          <a:prstGeom prst="rect">
            <a:avLst/>
          </a:prstGeom>
        </p:spPr>
        <p:txBody>
          <a:bodyPr lIns="65022" tIns="65022" rIns="65022" bIns="65022" anchor="b"/>
          <a:lstStyle>
            <a:lvl1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08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8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 del título"/>
          <p:cNvSpPr txBox="1">
            <a:spLocks noGrp="1"/>
          </p:cNvSpPr>
          <p:nvPr>
            <p:ph type="title"/>
          </p:nvPr>
        </p:nvSpPr>
        <p:spPr>
          <a:xfrm>
            <a:off x="952500" y="4445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Texto del título</a:t>
            </a:r>
          </a:p>
        </p:txBody>
      </p:sp>
      <p:sp>
        <p:nvSpPr>
          <p:cNvPr id="3" name="Nivel de texto 1…"/>
          <p:cNvSpPr txBox="1">
            <a:spLocks noGrp="1"/>
          </p:cNvSpPr>
          <p:nvPr>
            <p:ph type="body" idx="1"/>
          </p:nvPr>
        </p:nvSpPr>
        <p:spPr>
          <a:xfrm>
            <a:off x="952500" y="26035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6311798" y="9251950"/>
            <a:ext cx="368504" cy="3810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8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60" r:id="rId9"/>
    <p:sldLayoutId id="2147483661" r:id="rId10"/>
    <p:sldLayoutId id="2147483662" r:id="rId11"/>
    <p:sldLayoutId id="2147483663" r:id="rId12"/>
    <p:sldLayoutId id="2147483664" r:id="rId13"/>
    <p:sldLayoutId id="2147483665" r:id="rId14"/>
    <p:sldLayoutId id="2147483666" r:id="rId15"/>
    <p:sldLayoutId id="2147483667" r:id="rId16"/>
  </p:sldLayoutIdLst>
  <p:transition spd="med"/>
  <p:txStyles>
    <p:titleStyle>
      <a:lvl1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1pPr>
      <a:lvl2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2pPr>
      <a:lvl3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3pPr>
      <a:lvl4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4pPr>
      <a:lvl5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5pPr>
      <a:lvl6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6pPr>
      <a:lvl7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7pPr>
      <a:lvl8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8pPr>
      <a:lvl9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9pPr>
    </p:titleStyle>
    <p:bodyStyle>
      <a:lvl1pPr marL="444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1pPr>
      <a:lvl2pPr marL="8890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2pPr>
      <a:lvl3pPr marL="1333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3pPr>
      <a:lvl4pPr marL="17780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4pPr>
      <a:lvl5pPr marL="2222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5pPr>
      <a:lvl6pPr marL="26670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6pPr>
      <a:lvl7pPr marL="3111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7pPr>
      <a:lvl8pPr marL="35560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8pPr>
      <a:lvl9pPr marL="4000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9pPr>
    </p:bodyStyle>
    <p:otherStyle>
      <a:lvl1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8189AADA-B79B-44F2-996D-C2046E8FD5E0}"/>
              </a:ext>
            </a:extLst>
          </p:cNvPr>
          <p:cNvSpPr txBox="1"/>
          <p:nvPr/>
        </p:nvSpPr>
        <p:spPr>
          <a:xfrm>
            <a:off x="709208" y="436527"/>
            <a:ext cx="11437902" cy="120032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7" tIns="45717" rIns="45717" bIns="45717">
            <a:spAutoFit/>
          </a:bodyPr>
          <a:lstStyle/>
          <a:p>
            <a:pPr algn="l">
              <a:defRPr sz="6000" b="1">
                <a:latin typeface="Garamond"/>
                <a:ea typeface="Garamond"/>
                <a:cs typeface="Garamond"/>
                <a:sym typeface="Garamond"/>
              </a:defRPr>
            </a:pPr>
            <a:r>
              <a:rPr lang="es-ES" sz="4800" dirty="0">
                <a:latin typeface="Adobe Garamond Pro Bold" panose="02020702060506020403" pitchFamily="18" charset="0"/>
              </a:rPr>
              <a:t>Melasma / Cloasma  </a:t>
            </a:r>
          </a:p>
          <a:p>
            <a:pPr algn="l">
              <a:defRPr sz="6000" b="1">
                <a:latin typeface="Garamond"/>
                <a:ea typeface="Garamond"/>
                <a:cs typeface="Garamond"/>
                <a:sym typeface="Garamond"/>
              </a:defRPr>
            </a:pPr>
            <a:r>
              <a:rPr lang="es-ES" sz="2400" dirty="0">
                <a:latin typeface="Adobe Garamond Pro Bold" panose="02020702060506020403" pitchFamily="18" charset="0"/>
              </a:rPr>
              <a:t>COD: OP12.MAN011.03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261C4A2-FBF9-497E-8723-A6F827F4150F}"/>
              </a:ext>
            </a:extLst>
          </p:cNvPr>
          <p:cNvSpPr/>
          <p:nvPr/>
        </p:nvSpPr>
        <p:spPr>
          <a:xfrm>
            <a:off x="407794" y="9009296"/>
            <a:ext cx="1215581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5589">
              <a:spcBef>
                <a:spcPts val="300"/>
              </a:spcBef>
              <a:buClr>
                <a:srgbClr val="AEB11E"/>
              </a:buClr>
              <a:buSzPct val="100000"/>
              <a:defRPr sz="2800"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rPr lang="es-ES" sz="700" b="1" i="1" dirty="0"/>
              <a:t>ATENCIÓN</a:t>
            </a:r>
            <a:r>
              <a:rPr lang="es-ES" sz="700" i="1" dirty="0"/>
              <a:t>: Este protocolo es propiedad de TOSKANI, S.L. y debe ser distribuido y utilizado bajo el consentimiento de TOSKANI. Este protocolo es orientativo y puede ser modificado según el criterio del profesional. Esta información se aporta con el objetivo de guiar al profesional en el uso de productos y aplicación. La responsabilidad final sobre el producto y medio de aplicación recae sobre quien lo aplique. Esta información no exime ni al doctor ni al personal estético que deberán utilizar una buena praxis de acuerdo a sus conocimientos en tratamientos de estética médica.</a:t>
            </a:r>
          </a:p>
        </p:txBody>
      </p:sp>
      <p:graphicFrame>
        <p:nvGraphicFramePr>
          <p:cNvPr id="26" name="Tabla 4">
            <a:extLst>
              <a:ext uri="{FF2B5EF4-FFF2-40B4-BE49-F238E27FC236}">
                <a16:creationId xmlns:a16="http://schemas.microsoft.com/office/drawing/2014/main" id="{24D4CCF0-AD6A-4495-9143-D1D0637FA5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3820091"/>
              </p:ext>
            </p:extLst>
          </p:nvPr>
        </p:nvGraphicFramePr>
        <p:xfrm>
          <a:off x="512339" y="1625918"/>
          <a:ext cx="6311252" cy="636093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8399">
                  <a:extLst>
                    <a:ext uri="{9D8B030D-6E8A-4147-A177-3AD203B41FA5}">
                      <a16:colId xmlns:a16="http://schemas.microsoft.com/office/drawing/2014/main" val="15447687"/>
                    </a:ext>
                  </a:extLst>
                </a:gridCol>
                <a:gridCol w="2294169">
                  <a:extLst>
                    <a:ext uri="{9D8B030D-6E8A-4147-A177-3AD203B41FA5}">
                      <a16:colId xmlns:a16="http://schemas.microsoft.com/office/drawing/2014/main" val="2802658812"/>
                    </a:ext>
                  </a:extLst>
                </a:gridCol>
                <a:gridCol w="3248684">
                  <a:extLst>
                    <a:ext uri="{9D8B030D-6E8A-4147-A177-3AD203B41FA5}">
                      <a16:colId xmlns:a16="http://schemas.microsoft.com/office/drawing/2014/main" val="895448561"/>
                    </a:ext>
                  </a:extLst>
                </a:gridCol>
              </a:tblGrid>
              <a:tr h="501064">
                <a:tc>
                  <a:txBody>
                    <a:bodyPr/>
                    <a:lstStyle/>
                    <a:p>
                      <a:pPr algn="ctr"/>
                      <a:r>
                        <a:rPr lang="es-ES" sz="1100" b="1" dirty="0">
                          <a:solidFill>
                            <a:schemeClr val="bg1"/>
                          </a:solidFill>
                        </a:rPr>
                        <a:t>SESIÓN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b="1" dirty="0">
                          <a:solidFill>
                            <a:schemeClr val="bg1"/>
                          </a:solidFill>
                        </a:rPr>
                        <a:t>TRATAMIENTO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b="1" dirty="0">
                          <a:solidFill>
                            <a:schemeClr val="bg1"/>
                          </a:solidFill>
                        </a:rPr>
                        <a:t>PRODUCTO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8850444"/>
                  </a:ext>
                </a:extLst>
              </a:tr>
              <a:tr h="1489797"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>
                          <a:solidFill>
                            <a:srgbClr val="B0B628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DUOSOMAL ACID</a:t>
                      </a:r>
                    </a:p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  <a:defRPr/>
                      </a:pPr>
                      <a:r>
                        <a:rPr lang="es-ES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(VER MODO APLICACIÓN: (COD: OP12.PE10.00 DUOSOMAL ACID)</a:t>
                      </a: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MESOTERAPIA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Salisome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Mandesome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5ml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Radiance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Cocktail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latin typeface="+mn-lt"/>
                        </a:rPr>
                        <a:t>2,5 ml WCPR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64090273"/>
                  </a:ext>
                </a:extLst>
              </a:tr>
              <a:tr h="1092518"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>
                          <a:solidFill>
                            <a:srgbClr val="B0B628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DUOSOMAL ACID</a:t>
                      </a: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MESOTERAPIA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Salisome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Mandesome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lvl="0" indent="0" algn="l">
                        <a:buClr>
                          <a:srgbClr val="B0B628"/>
                        </a:buClr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5ml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Radiance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Cocktail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latin typeface="+mn-lt"/>
                        </a:rPr>
                        <a:t>2,5 ml WCPR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16482173"/>
                  </a:ext>
                </a:extLst>
              </a:tr>
              <a:tr h="1092518"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>
                          <a:solidFill>
                            <a:srgbClr val="B0B628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DUOSOMAL ACID</a:t>
                      </a: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MESOTERAPIA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Salisome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Mandesome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lvl="0" indent="0" algn="l">
                        <a:buClr>
                          <a:srgbClr val="B0B628"/>
                        </a:buClr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5ml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Radiance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Cocktail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latin typeface="+mn-lt"/>
                        </a:rPr>
                        <a:t>2,5 ml WCPR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39946716"/>
                  </a:ext>
                </a:extLst>
              </a:tr>
              <a:tr h="1092518">
                <a:tc>
                  <a:txBody>
                    <a:bodyPr/>
                    <a:lstStyle/>
                    <a:p>
                      <a:pPr algn="ctr"/>
                      <a:r>
                        <a:rPr lang="es-ES" sz="1200" b="1">
                          <a:solidFill>
                            <a:srgbClr val="B0B628"/>
                          </a:solidFill>
                          <a:latin typeface="+mn-lt"/>
                        </a:rPr>
                        <a:t>4</a:t>
                      </a:r>
                      <a:endParaRPr lang="es-ES" sz="1200" b="1" dirty="0">
                        <a:solidFill>
                          <a:srgbClr val="B0B628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DUOSOMAL ACID</a:t>
                      </a: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MESOTERAPIA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Salisome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Mandesome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lvl="0" indent="0" algn="l">
                        <a:buClr>
                          <a:srgbClr val="B0B628"/>
                        </a:buClr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5ml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Radiance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Cocktail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latin typeface="+mn-lt"/>
                        </a:rPr>
                        <a:t>2,5 ml WCPR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44397291"/>
                  </a:ext>
                </a:extLst>
              </a:tr>
              <a:tr h="1092518"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>
                          <a:solidFill>
                            <a:srgbClr val="B0B628"/>
                          </a:solidFill>
                          <a:latin typeface="+mn-lt"/>
                        </a:rPr>
                        <a:t>5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DUOSOMAL ACID</a:t>
                      </a: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MESOTERAPIA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Salisome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Mandesome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lvl="0" indent="0" algn="l">
                        <a:buClr>
                          <a:srgbClr val="B0B628"/>
                        </a:buClr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5ml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Radiance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Cocktail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latin typeface="+mn-lt"/>
                        </a:rPr>
                        <a:t>2,5 ml NCPR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84649706"/>
                  </a:ext>
                </a:extLst>
              </a:tr>
            </a:tbl>
          </a:graphicData>
        </a:graphic>
      </p:graphicFrame>
      <p:sp>
        <p:nvSpPr>
          <p:cNvPr id="7" name="6 CuadroTexto">
            <a:extLst>
              <a:ext uri="{FF2B5EF4-FFF2-40B4-BE49-F238E27FC236}">
                <a16:creationId xmlns:a16="http://schemas.microsoft.com/office/drawing/2014/main" id="{5AC0D33B-E62D-4C53-B8BA-4ED683AD1320}"/>
              </a:ext>
            </a:extLst>
          </p:cNvPr>
          <p:cNvSpPr txBox="1"/>
          <p:nvPr/>
        </p:nvSpPr>
        <p:spPr>
          <a:xfrm>
            <a:off x="709209" y="8693749"/>
            <a:ext cx="6009839" cy="287258"/>
          </a:xfrm>
          <a:prstGeom prst="rect">
            <a:avLst/>
          </a:prstGeom>
          <a:solidFill>
            <a:srgbClr val="B0B628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r>
              <a:rPr lang="es-ES" sz="1200" b="1" dirty="0">
                <a:solidFill>
                  <a:schemeClr val="bg1"/>
                </a:solidFill>
              </a:rPr>
              <a:t>Finalizar en cada sesión con </a:t>
            </a:r>
            <a:r>
              <a:rPr lang="es-ES" sz="1200" b="1" dirty="0" err="1">
                <a:solidFill>
                  <a:schemeClr val="bg1"/>
                </a:solidFill>
              </a:rPr>
              <a:t>Radiance</a:t>
            </a:r>
            <a:r>
              <a:rPr lang="es-ES" sz="1200" b="1" dirty="0">
                <a:solidFill>
                  <a:schemeClr val="bg1"/>
                </a:solidFill>
              </a:rPr>
              <a:t> </a:t>
            </a:r>
            <a:r>
              <a:rPr lang="es-ES" sz="1200" b="1" dirty="0" err="1">
                <a:solidFill>
                  <a:schemeClr val="bg1"/>
                </a:solidFill>
              </a:rPr>
              <a:t>Peel</a:t>
            </a:r>
            <a:r>
              <a:rPr lang="es-ES" sz="1200" b="1" dirty="0">
                <a:solidFill>
                  <a:schemeClr val="bg1"/>
                </a:solidFill>
              </a:rPr>
              <a:t> off </a:t>
            </a:r>
            <a:r>
              <a:rPr lang="es-ES" sz="1200" b="1" dirty="0" err="1">
                <a:solidFill>
                  <a:schemeClr val="bg1"/>
                </a:solidFill>
              </a:rPr>
              <a:t>Mask</a:t>
            </a:r>
            <a:endParaRPr lang="es-ES"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8" name="Tabla 19">
            <a:extLst>
              <a:ext uri="{FF2B5EF4-FFF2-40B4-BE49-F238E27FC236}">
                <a16:creationId xmlns:a16="http://schemas.microsoft.com/office/drawing/2014/main" id="{47CAFAAE-BA41-4687-B1F2-D7483432C3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1045521"/>
              </p:ext>
            </p:extLst>
          </p:nvPr>
        </p:nvGraphicFramePr>
        <p:xfrm>
          <a:off x="6928136" y="723066"/>
          <a:ext cx="5397214" cy="844188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88003">
                  <a:extLst>
                    <a:ext uri="{9D8B030D-6E8A-4147-A177-3AD203B41FA5}">
                      <a16:colId xmlns:a16="http://schemas.microsoft.com/office/drawing/2014/main" val="1214909988"/>
                    </a:ext>
                  </a:extLst>
                </a:gridCol>
                <a:gridCol w="1738552">
                  <a:extLst>
                    <a:ext uri="{9D8B030D-6E8A-4147-A177-3AD203B41FA5}">
                      <a16:colId xmlns:a16="http://schemas.microsoft.com/office/drawing/2014/main" val="1510252013"/>
                    </a:ext>
                  </a:extLst>
                </a:gridCol>
                <a:gridCol w="2270659">
                  <a:extLst>
                    <a:ext uri="{9D8B030D-6E8A-4147-A177-3AD203B41FA5}">
                      <a16:colId xmlns:a16="http://schemas.microsoft.com/office/drawing/2014/main" val="3086851177"/>
                    </a:ext>
                  </a:extLst>
                </a:gridCol>
              </a:tblGrid>
              <a:tr h="501693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Objetivos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es-ES" sz="1200" baseline="0" dirty="0">
                          <a:latin typeface="+mn-lt"/>
                        </a:rPr>
                        <a:t>Aumentar la luminosidad de la piel, reducir melasmas y manchas de profundidad media y superficial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154663"/>
                  </a:ext>
                </a:extLst>
              </a:tr>
              <a:tr h="310629">
                <a:tc>
                  <a:txBody>
                    <a:bodyPr/>
                    <a:lstStyle/>
                    <a:p>
                      <a:pPr marL="0" marR="0" lvl="0" indent="0" algn="l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Perfil Cliente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es-ES" sz="1200" baseline="0" dirty="0">
                          <a:latin typeface="+mn-lt"/>
                        </a:rPr>
                        <a:t>Cualquiera con algún tipo de melasma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7786429"/>
                  </a:ext>
                </a:extLst>
              </a:tr>
              <a:tr h="1068112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Técnicas de aplicación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baseline="0" dirty="0">
                          <a:solidFill>
                            <a:schemeClr val="tx1"/>
                          </a:solidFill>
                          <a:latin typeface="+mn-lt"/>
                        </a:rPr>
                        <a:t>NEOPEN</a:t>
                      </a:r>
                    </a:p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baseline="0" dirty="0">
                          <a:solidFill>
                            <a:schemeClr val="tx1"/>
                          </a:solidFill>
                          <a:latin typeface="+mn-lt"/>
                        </a:rPr>
                        <a:t>Velocidad:1</a:t>
                      </a:r>
                    </a:p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baseline="0" dirty="0">
                          <a:solidFill>
                            <a:schemeClr val="tx1"/>
                          </a:solidFill>
                          <a:latin typeface="+mn-lt"/>
                        </a:rPr>
                        <a:t>Profundidad: 0,5mm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TKN MESOJECTGUN</a:t>
                      </a:r>
                    </a:p>
                    <a:p>
                      <a:pPr marL="171450" indent="-171450" algn="l"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Electroporación 4</a:t>
                      </a:r>
                    </a:p>
                    <a:p>
                      <a:pPr marL="171450" indent="-171450" algn="l"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1200" b="1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Dosage</a:t>
                      </a: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3</a:t>
                      </a:r>
                    </a:p>
                    <a:p>
                      <a:pPr marL="171450" indent="-171450" algn="l"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1200" b="1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Contact</a:t>
                      </a: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1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Degree</a:t>
                      </a: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3</a:t>
                      </a:r>
                    </a:p>
                    <a:p>
                      <a:pPr marL="171450" indent="-171450" algn="l">
                        <a:spcAft>
                          <a:spcPts val="2400"/>
                        </a:spcAft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1200" b="1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Frequencia</a:t>
                      </a: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19422563"/>
                  </a:ext>
                </a:extLst>
              </a:tr>
              <a:tr h="661820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 err="1">
                          <a:solidFill>
                            <a:srgbClr val="B0B628"/>
                          </a:solidFill>
                          <a:latin typeface="+mn-lt"/>
                        </a:rPr>
                        <a:t>Nº</a:t>
                      </a:r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 de sesiones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es-ES" sz="1200" baseline="0" dirty="0">
                          <a:latin typeface="+mn-lt"/>
                        </a:rPr>
                        <a:t>De 6 a 10 dependiendo del estado de la piel. Frecuencia semanal. Repetir una sesión cada mes como mantenimiento.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152106"/>
                  </a:ext>
                </a:extLst>
              </a:tr>
              <a:tr h="840660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Precauciones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aseline="0" dirty="0">
                          <a:solidFill>
                            <a:schemeClr val="tx1"/>
                          </a:solidFill>
                          <a:latin typeface="+mn-lt"/>
                        </a:rPr>
                        <a:t>Pacientes con algún desorden sanguíneo, infecciones, dermatosis o alergias y/o sensibilidades a substancias usadas en el tratamiento no deben ser tratados ni tampoco pacientes en terapias anticoagulantes. </a:t>
                      </a:r>
                      <a:endParaRPr lang="es-ES" sz="1200" baseline="0" dirty="0">
                        <a:solidFill>
                          <a:schemeClr val="tx1"/>
                        </a:solidFill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2984082"/>
                  </a:ext>
                </a:extLst>
              </a:tr>
              <a:tr h="781958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Observaciones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Aplicar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Dexanyl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y Total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Recovery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Cream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/Gel en el caso de producirse descamación, eritema o sensibilidad.</a:t>
                      </a:r>
                    </a:p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*</a:t>
                      </a:r>
                      <a:r>
                        <a:rPr lang="es-ES" sz="1200" baseline="0" dirty="0">
                          <a:latin typeface="+mn-lt"/>
                        </a:rPr>
                        <a:t>Para melasma se recomienda PRE-TRATAR con una  sesión de 2 perlas de </a:t>
                      </a:r>
                      <a:r>
                        <a:rPr lang="es-ES" sz="1200" baseline="0" dirty="0" err="1">
                          <a:latin typeface="+mn-lt"/>
                        </a:rPr>
                        <a:t>Mandesome</a:t>
                      </a:r>
                      <a:r>
                        <a:rPr lang="es-ES" sz="1200" baseline="0" dirty="0">
                          <a:latin typeface="+mn-lt"/>
                        </a:rPr>
                        <a:t> </a:t>
                      </a:r>
                      <a:r>
                        <a:rPr lang="es-ES" sz="1200" baseline="0" dirty="0" err="1">
                          <a:latin typeface="+mn-lt"/>
                        </a:rPr>
                        <a:t>Duo</a:t>
                      </a:r>
                      <a:r>
                        <a:rPr lang="es-ES" sz="1200" baseline="0" dirty="0">
                          <a:latin typeface="+mn-lt"/>
                        </a:rPr>
                        <a:t> y al día siguiente aplicar SPOT </a:t>
                      </a:r>
                      <a:r>
                        <a:rPr lang="es-ES" sz="1200" b="0" baseline="0" dirty="0">
                          <a:latin typeface="+mn-lt"/>
                        </a:rPr>
                        <a:t>OUT KIT</a:t>
                      </a:r>
                      <a:r>
                        <a:rPr lang="es-ES" sz="1200" b="1" baseline="0" dirty="0">
                          <a:latin typeface="+mn-lt"/>
                        </a:rPr>
                        <a:t> (</a:t>
                      </a:r>
                      <a:r>
                        <a:rPr lang="es-ES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COD: OP12.PE06.00) </a:t>
                      </a:r>
                      <a:r>
                        <a:rPr lang="es-ES" sz="1200" baseline="0" dirty="0">
                          <a:solidFill>
                            <a:schemeClr val="tx1"/>
                          </a:solidFill>
                          <a:latin typeface="+mn-lt"/>
                        </a:rPr>
                        <a:t>y esperar 20 días hasta inicio de tratamiento.</a:t>
                      </a:r>
                    </a:p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aseline="0" dirty="0">
                          <a:latin typeface="+mn-lt"/>
                        </a:rPr>
                        <a:t>*Melasmas más rebeldes, repetir tratamiento SPOT OUT MASK en Sesión 4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4156307"/>
                  </a:ext>
                </a:extLst>
              </a:tr>
              <a:tr h="578415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Protocolos asociados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171450" marR="0" lvl="0" indent="-171450" algn="just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Tipo de letra del sistema"/>
                        <a:buChar char="+"/>
                        <a:tabLst/>
                        <a:defRPr/>
                      </a:pPr>
                      <a:r>
                        <a:rPr lang="es-ES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(COD_OP12.PE10.00) DUOSOMAL ACID</a:t>
                      </a:r>
                    </a:p>
                    <a:p>
                      <a:pPr marL="171450" marR="0" lvl="0" indent="-171450" algn="just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Tipo de letra del sistema"/>
                        <a:buChar char="+"/>
                        <a:tabLst/>
                        <a:defRPr/>
                      </a:pPr>
                      <a:r>
                        <a:rPr lang="es-ES" sz="1200" b="1" dirty="0">
                          <a:latin typeface="+mn-lt"/>
                        </a:rPr>
                        <a:t>(COD_OP12.PE06.00) SPOT OUT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4514322"/>
                  </a:ext>
                </a:extLst>
              </a:tr>
              <a:tr h="653846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chemeClr val="bg1"/>
                          </a:solidFill>
                          <a:latin typeface="+mn-lt"/>
                        </a:rPr>
                        <a:t>HOME CARE</a:t>
                      </a:r>
                    </a:p>
                    <a:p>
                      <a:pPr algn="l"/>
                      <a:r>
                        <a:rPr lang="es-ES" sz="1200" b="1" baseline="0" dirty="0" err="1">
                          <a:solidFill>
                            <a:schemeClr val="bg1"/>
                          </a:solidFill>
                          <a:latin typeface="+mn-lt"/>
                        </a:rPr>
                        <a:t>Pre-tratamiento</a:t>
                      </a:r>
                      <a:endParaRPr lang="es-ES" sz="1200" b="1" baseline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Para acelerar los resultados del tratamiento aplicar 15 días previos al protocolo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Clarifying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peel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booster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cada noche y dejarlo de aplicar 2 días antes de la primera sesión.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7939842"/>
                  </a:ext>
                </a:extLst>
              </a:tr>
              <a:tr h="1312732">
                <a:tc>
                  <a:txBody>
                    <a:bodyPr/>
                    <a:lstStyle/>
                    <a:p>
                      <a:pPr marL="0" marR="0" indent="0" algn="l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b="1" baseline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pPr marL="0" marR="0" indent="0" algn="l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baseline="0" dirty="0">
                          <a:solidFill>
                            <a:schemeClr val="bg1"/>
                          </a:solidFill>
                          <a:latin typeface="+mn-lt"/>
                        </a:rPr>
                        <a:t>HOME CARE</a:t>
                      </a:r>
                    </a:p>
                    <a:p>
                      <a:pPr algn="l"/>
                      <a:r>
                        <a:rPr lang="es-ES" sz="1200" b="1" baseline="0" dirty="0">
                          <a:solidFill>
                            <a:schemeClr val="bg1"/>
                          </a:solidFill>
                          <a:latin typeface="+mn-lt"/>
                        </a:rPr>
                        <a:t>Tratamiento </a:t>
                      </a:r>
                    </a:p>
                  </a:txBody>
                  <a:tcPr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es-ES" sz="1200" baseline="0" dirty="0">
                          <a:latin typeface="+mn-lt"/>
                        </a:rPr>
                        <a:t>Spot </a:t>
                      </a:r>
                      <a:r>
                        <a:rPr lang="es-ES" sz="1200" baseline="0" dirty="0" err="1">
                          <a:latin typeface="+mn-lt"/>
                        </a:rPr>
                        <a:t>Out</a:t>
                      </a:r>
                      <a:r>
                        <a:rPr lang="es-ES" sz="1200" baseline="0" dirty="0">
                          <a:latin typeface="+mn-lt"/>
                        </a:rPr>
                        <a:t> </a:t>
                      </a:r>
                      <a:r>
                        <a:rPr lang="es-ES" sz="1200" baseline="0" dirty="0" err="1">
                          <a:latin typeface="+mn-lt"/>
                        </a:rPr>
                        <a:t>Cream</a:t>
                      </a:r>
                      <a:r>
                        <a:rPr lang="es-ES" sz="1200" baseline="0" dirty="0">
                          <a:latin typeface="+mn-lt"/>
                        </a:rPr>
                        <a:t>    </a:t>
                      </a:r>
                      <a:r>
                        <a:rPr lang="es-ES" sz="1200" dirty="0">
                          <a:latin typeface="+mn-lt"/>
                        </a:rPr>
                        <a:t>MES 1 </a:t>
                      </a:r>
                      <a:r>
                        <a:rPr lang="es-ES" sz="1200" dirty="0">
                          <a:latin typeface="+mn-lt"/>
                          <a:sym typeface="Wingdings" panose="05000000000000000000" pitchFamily="2" charset="2"/>
                        </a:rPr>
                        <a:t></a:t>
                      </a:r>
                      <a:r>
                        <a:rPr lang="es-ES" sz="1200" dirty="0">
                          <a:latin typeface="+mn-lt"/>
                        </a:rPr>
                        <a:t> Mañana - Mediodía - Noche</a:t>
                      </a:r>
                    </a:p>
                    <a:p>
                      <a:pPr algn="just"/>
                      <a:r>
                        <a:rPr lang="es-ES" sz="1200" dirty="0">
                          <a:latin typeface="+mn-lt"/>
                        </a:rPr>
                        <a:t>                  MES 2 - 3 </a:t>
                      </a:r>
                      <a:r>
                        <a:rPr lang="es-ES" sz="1200" dirty="0">
                          <a:latin typeface="+mn-lt"/>
                          <a:sym typeface="Wingdings" panose="05000000000000000000" pitchFamily="2" charset="2"/>
                        </a:rPr>
                        <a:t></a:t>
                      </a:r>
                      <a:r>
                        <a:rPr lang="es-ES" sz="1200" dirty="0">
                          <a:latin typeface="+mn-lt"/>
                        </a:rPr>
                        <a:t> Mañana – Noche </a:t>
                      </a:r>
                    </a:p>
                    <a:p>
                      <a:pPr algn="just"/>
                      <a:r>
                        <a:rPr lang="es-ES" sz="1200" dirty="0">
                          <a:latin typeface="+mn-lt"/>
                        </a:rPr>
                        <a:t>MES 4-6 </a:t>
                      </a:r>
                      <a:r>
                        <a:rPr lang="es-ES" sz="1200" dirty="0">
                          <a:latin typeface="+mn-lt"/>
                          <a:sym typeface="Wingdings" panose="05000000000000000000" pitchFamily="2" charset="2"/>
                        </a:rPr>
                        <a:t></a:t>
                      </a:r>
                      <a:r>
                        <a:rPr lang="es-ES" sz="1200" dirty="0">
                          <a:latin typeface="+mn-lt"/>
                        </a:rPr>
                        <a:t> Noche</a:t>
                      </a:r>
                      <a:endParaRPr lang="es-ES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  <a:p>
                      <a:pPr marL="171450" marR="0" indent="-171450" algn="just" defTabSz="5842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Tipo de letra del sistema"/>
                        <a:buChar char="+"/>
                        <a:tabLst/>
                      </a:pP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Día: ½ Ampolla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Radiance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+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Eye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contour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adecuado +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Anti-pollution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total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defense</a:t>
                      </a:r>
                      <a:endParaRPr lang="es-ES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  <a:p>
                      <a:pPr marL="171450" marR="0" lvl="0" indent="-17145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Tipo de letra del sistema"/>
                        <a:buChar char="+"/>
                        <a:tabLst/>
                        <a:defRPr/>
                      </a:pP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Noche: ½ Ampolla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Radiance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+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Eye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contour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y crema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antiedad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adecuados. </a:t>
                      </a:r>
                    </a:p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Tipo de letra del sistema"/>
                        <a:buNone/>
                        <a:tabLst/>
                        <a:defRPr/>
                      </a:pP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   </a:t>
                      </a:r>
                      <a:r>
                        <a:rPr lang="es-ES" sz="1200" baseline="0" dirty="0" err="1">
                          <a:latin typeface="+mn-lt"/>
                        </a:rPr>
                        <a:t>Lipo-proteoglycans</a:t>
                      </a:r>
                      <a:r>
                        <a:rPr lang="es-ES" sz="1200" baseline="0" dirty="0">
                          <a:latin typeface="+mn-lt"/>
                        </a:rPr>
                        <a:t> (3 veces por semana) </a:t>
                      </a:r>
                    </a:p>
                    <a:p>
                      <a:pPr marL="171450" marR="0" lvl="0" indent="-17145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Tipo de letra del sistema"/>
                        <a:buChar char="+"/>
                        <a:tabLst/>
                        <a:defRPr/>
                      </a:pPr>
                      <a:r>
                        <a:rPr lang="es-ES" sz="1200" baseline="0" dirty="0">
                          <a:latin typeface="+mn-lt"/>
                        </a:rPr>
                        <a:t>3 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noches en semana aplicar solo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Clarifying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peel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booster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)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31002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4260956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  <a:extLst>
    <a:ext uri="{05A4C25C-085E-4340-85A3-A5531E510DB2}">
      <thm15:themeFamily xmlns:thm15="http://schemas.microsoft.com/office/thememl/2012/main" name="ALOPECIA_TKN_ES" id="{FC3D0C7D-0FD0-46C7-8ADD-8069503613B2}" vid="{FBE351C4-4953-41AC-BB20-F0CAAE77F0D9}"/>
    </a:ext>
  </a:extLst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3233</TotalTime>
  <Words>515</Words>
  <Application>Microsoft Office PowerPoint</Application>
  <PresentationFormat>Personalizado</PresentationFormat>
  <Paragraphs>91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11" baseType="lpstr">
      <vt:lpstr>Adobe Garamond Pro Bold</vt:lpstr>
      <vt:lpstr>Arial</vt:lpstr>
      <vt:lpstr>Garamond</vt:lpstr>
      <vt:lpstr>Helvetica</vt:lpstr>
      <vt:lpstr>Helvetica Light</vt:lpstr>
      <vt:lpstr>Helvetica Neue</vt:lpstr>
      <vt:lpstr>Helvetica Neue Light</vt:lpstr>
      <vt:lpstr>Tipo de letra del sistema</vt:lpstr>
      <vt:lpstr>Wingdings</vt:lpstr>
      <vt:lpstr>White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Gal·la Termes</dc:creator>
  <cp:lastModifiedBy>mcollado</cp:lastModifiedBy>
  <cp:revision>552</cp:revision>
  <dcterms:created xsi:type="dcterms:W3CDTF">2020-02-17T15:17:27Z</dcterms:created>
  <dcterms:modified xsi:type="dcterms:W3CDTF">2022-04-12T13:47:52Z</dcterms:modified>
</cp:coreProperties>
</file>