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756" r:id="rId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6327"/>
  </p:normalViewPr>
  <p:slideViewPr>
    <p:cSldViewPr snapToGrid="0" snapToObjects="1">
      <p:cViewPr varScale="1">
        <p:scale>
          <a:sx n="60" d="100"/>
          <a:sy n="60" d="100"/>
        </p:scale>
        <p:origin x="1531" y="6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" pitchFamily="2" charset="0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2275839"/>
            <a:ext cx="5743789" cy="6436928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marL="1128338" indent="-478110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2pPr>
            <a:lvl3pPr marL="1764909" indent="-464449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3pPr>
            <a:lvl4pPr marL="2450864" indent="-500177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4pPr>
            <a:lvl5pPr marL="3101095" indent="-500177" defTabSz="650229">
              <a:spcBef>
                <a:spcPts val="900"/>
              </a:spcBef>
              <a:buSzPct val="100000"/>
              <a:buFont typeface="Arial"/>
              <a:buChar char="»"/>
              <a:defRPr sz="4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50240" y="2183270"/>
            <a:ext cx="5746047" cy="909886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606257" y="2183271"/>
            <a:ext cx="5748305" cy="909884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88337"/>
            <a:ext cx="4278492" cy="1652695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5084516" y="388337"/>
            <a:ext cx="7270044" cy="8324430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1pPr>
            <a:lvl2pPr marL="1117581" indent="-467353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2pPr>
            <a:lvl3pPr marL="1740320" indent="-439860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3pPr>
            <a:lvl4pPr marL="2484806" indent="-534117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4pPr>
            <a:lvl5pPr marL="3135035" indent="-534117" defTabSz="650229">
              <a:spcBef>
                <a:spcPts val="1100"/>
              </a:spcBef>
              <a:buSzPct val="100000"/>
              <a:buFont typeface="Arial"/>
              <a:buChar char="»"/>
              <a:defRPr sz="4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650239" y="2041032"/>
            <a:ext cx="4278493" cy="6671734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2549032" y="6827518"/>
            <a:ext cx="7802882" cy="80602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2549032" y="871502"/>
            <a:ext cx="7802882" cy="585216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549032" y="7633547"/>
            <a:ext cx="7802882" cy="114469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3221433"/>
            <a:ext cx="5746047" cy="549133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1pPr>
            <a:lvl2pPr marL="1143707" indent="-493478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2pPr>
            <a:lvl3pPr marL="1725609" indent="-425150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3pPr>
            <a:lvl4pPr marL="2431293" indent="-480603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4pPr>
            <a:lvl5pPr marL="3081522" indent="-480603" defTabSz="650229">
              <a:spcBef>
                <a:spcPts val="800"/>
              </a:spcBef>
              <a:buSzPct val="100000"/>
              <a:buFont typeface="Arial"/>
              <a:buChar char="»"/>
              <a:defRPr sz="3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3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2" indent="-296332" algn="ctr">
              <a:spcBef>
                <a:spcPts val="0"/>
              </a:spcBef>
              <a:defRPr sz="2400"/>
            </a:lvl2pPr>
            <a:lvl3pPr marL="1185332" indent="-296332" algn="ctr">
              <a:spcBef>
                <a:spcPts val="0"/>
              </a:spcBef>
              <a:defRPr sz="2400"/>
            </a:lvl3pPr>
            <a:lvl4pPr marL="1629833" indent="-296332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1027290" y="6267591"/>
            <a:ext cx="11054082" cy="1937175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650229">
              <a:defRPr sz="5700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027290" y="4133993"/>
            <a:ext cx="11054082" cy="2133601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642343" y="467120"/>
            <a:ext cx="11437902" cy="830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7" tIns="45717" rIns="45717" bIns="45717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4800" dirty="0">
                <a:latin typeface="Adobe Garamond Pro Bold" panose="02020702060506020403" pitchFamily="18" charset="0"/>
              </a:rPr>
              <a:t>Piel asfixiada / Oxidación  </a:t>
            </a:r>
            <a:r>
              <a:rPr lang="es-ES" sz="2400" dirty="0">
                <a:latin typeface="Adobe Garamond Pro Bold" panose="02020702060506020403" pitchFamily="18" charset="0"/>
              </a:rPr>
              <a:t>COD: OP12.MAN012.03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407794" y="9009296"/>
            <a:ext cx="121558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5589">
              <a:spcBef>
                <a:spcPts val="300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700" b="1" i="1" dirty="0"/>
              <a:t>ATENCIÓN</a:t>
            </a:r>
            <a:r>
              <a:rPr lang="es-ES" sz="700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graphicFrame>
        <p:nvGraphicFramePr>
          <p:cNvPr id="26" name="Tabla 4">
            <a:extLst>
              <a:ext uri="{FF2B5EF4-FFF2-40B4-BE49-F238E27FC236}">
                <a16:creationId xmlns:a16="http://schemas.microsoft.com/office/drawing/2014/main" id="{24D4CCF0-AD6A-4495-9143-D1D0637FA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249213"/>
              </p:ext>
            </p:extLst>
          </p:nvPr>
        </p:nvGraphicFramePr>
        <p:xfrm>
          <a:off x="511755" y="1371450"/>
          <a:ext cx="6311254" cy="62866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8399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2294170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3248685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</a:tblGrid>
              <a:tr h="495213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SESIÓN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TRATAMIENTO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PRODUCTO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1472399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(VER MODO APLICACIÓN: (COD: OP12.PE10.00 DUOSOMAL ACID)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Lactisome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Anti-pollution</a:t>
                      </a: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latin typeface="+mn-lt"/>
                        </a:rPr>
                        <a:t>2,5 ml NCPR Advanced</a:t>
                      </a:r>
                      <a:endParaRPr lang="es-E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1079759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Anti-pollution</a:t>
                      </a: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latin typeface="+mn-lt"/>
                        </a:rPr>
                        <a:t>2,5 ml NCPR Advanced</a:t>
                      </a:r>
                      <a:endParaRPr lang="es-E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1079759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Lactisome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Anti-pollution</a:t>
                      </a: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latin typeface="+mn-lt"/>
                        </a:rPr>
                        <a:t>2,5 ml NCPR Advanced</a:t>
                      </a:r>
                      <a:endParaRPr lang="es-E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1079759"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rgbClr val="B0B628"/>
                          </a:solidFill>
                          <a:latin typeface="+mn-lt"/>
                        </a:rPr>
                        <a:t>4</a:t>
                      </a:r>
                      <a:endParaRPr lang="es-ES" sz="12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Anti-pollution</a:t>
                      </a: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latin typeface="+mn-lt"/>
                        </a:rPr>
                        <a:t>2,5 ml NCPR Advanced</a:t>
                      </a:r>
                      <a:endParaRPr lang="es-E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1079759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Lactisome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Anti-pollution</a:t>
                      </a: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latin typeface="+mn-lt"/>
                        </a:rPr>
                        <a:t>2,5 ml NCPR Advanced</a:t>
                      </a:r>
                      <a:endParaRPr lang="es-E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</a:tbl>
          </a:graphicData>
        </a:graphic>
      </p:graphicFrame>
      <p:sp>
        <p:nvSpPr>
          <p:cNvPr id="7" name="6 CuadroTexto">
            <a:extLst>
              <a:ext uri="{FF2B5EF4-FFF2-40B4-BE49-F238E27FC236}">
                <a16:creationId xmlns:a16="http://schemas.microsoft.com/office/drawing/2014/main" id="{5AC0D33B-E62D-4C53-B8BA-4ED683AD1320}"/>
              </a:ext>
            </a:extLst>
          </p:cNvPr>
          <p:cNvSpPr txBox="1"/>
          <p:nvPr/>
        </p:nvSpPr>
        <p:spPr>
          <a:xfrm>
            <a:off x="709208" y="8472017"/>
            <a:ext cx="6009839" cy="287258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Finalizar en cada sesión con </a:t>
            </a:r>
            <a:r>
              <a:rPr lang="es-ES" sz="1200" b="1" dirty="0" err="1">
                <a:solidFill>
                  <a:schemeClr val="bg1"/>
                </a:solidFill>
              </a:rPr>
              <a:t>Anti-pollution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Peel</a:t>
            </a:r>
            <a:r>
              <a:rPr lang="es-ES" sz="1200" b="1" dirty="0">
                <a:solidFill>
                  <a:schemeClr val="bg1"/>
                </a:solidFill>
              </a:rPr>
              <a:t> off </a:t>
            </a:r>
            <a:r>
              <a:rPr lang="es-ES" sz="1200" b="1" dirty="0" err="1">
                <a:solidFill>
                  <a:schemeClr val="bg1"/>
                </a:solidFill>
              </a:rPr>
              <a:t>Mask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la 19">
            <a:extLst>
              <a:ext uri="{FF2B5EF4-FFF2-40B4-BE49-F238E27FC236}">
                <a16:creationId xmlns:a16="http://schemas.microsoft.com/office/drawing/2014/main" id="{47CAFAAE-BA41-4687-B1F2-D7483432C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050169"/>
              </p:ext>
            </p:extLst>
          </p:nvPr>
        </p:nvGraphicFramePr>
        <p:xfrm>
          <a:off x="6926970" y="1346051"/>
          <a:ext cx="5418000" cy="74199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8003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1738552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2291445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54881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Aumentar la luminosidad de la piel, recuperar lesiones oxidativas y proteger de agentes externos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547320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Cualquiera con piel apagada, asfixiada, sin luz o expuesta a contaminación ambiental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1017024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NEOPEN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Velocidad:1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Profundidad: 0,5mm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3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832110">
                <a:tc>
                  <a:txBody>
                    <a:bodyPr/>
                    <a:lstStyle/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endParaRPr lang="es-ES" sz="1200" baseline="0" dirty="0">
                        <a:latin typeface="+mn-lt"/>
                      </a:endParaRPr>
                    </a:p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De 6 a 10 dependiendo del estado de la piel.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83211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 </a:t>
                      </a:r>
                      <a:endParaRPr lang="es-ES" sz="120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548132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Aplicar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Dexanyl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y Total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Recovery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Cream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/Gel en el caso de producirse descamación, eritema o sensibilidad.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1205493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(COD_OP12.PE10.00) DUOSOMAL ACID</a:t>
                      </a:r>
                    </a:p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647197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Pre-tratamiento</a:t>
                      </a: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Para acelerar los resultados del tratamiento aplicar 15 días previos al protocolo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Clarifying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peel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booster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cada noche y dejarlo de aplicar 2 días antes de la primera sesión.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939842"/>
                  </a:ext>
                </a:extLst>
              </a:tr>
              <a:tr h="1065977">
                <a:tc>
                  <a:txBody>
                    <a:bodyPr/>
                    <a:lstStyle/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Día: Línea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Anti-pollution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Eye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contour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adecuado</a:t>
                      </a: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Noche: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Eye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contour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y crema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antiedad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adecuados (3 noches en semana aplicar solo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Clarifying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booster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26095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3238</TotalTime>
  <Words>430</Words>
  <Application>Microsoft Office PowerPoint</Application>
  <PresentationFormat>Personalizado</PresentationFormat>
  <Paragraphs>85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Adobe Garamond Pro Bold</vt:lpstr>
      <vt:lpstr>Arial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mcollado</cp:lastModifiedBy>
  <cp:revision>543</cp:revision>
  <dcterms:created xsi:type="dcterms:W3CDTF">2020-02-17T15:17:27Z</dcterms:created>
  <dcterms:modified xsi:type="dcterms:W3CDTF">2022-04-12T12:00:10Z</dcterms:modified>
</cp:coreProperties>
</file>