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 err="1">
                <a:latin typeface="Adobe Garamond Pro Bold" panose="02020702060506020403" pitchFamily="18" charset="0"/>
              </a:rPr>
              <a:t>Fotoenvejecimiento</a:t>
            </a:r>
            <a:r>
              <a:rPr lang="es-ES" sz="4800" dirty="0">
                <a:latin typeface="Adobe Garamond Pro Bold" panose="02020702060506020403" pitchFamily="18" charset="0"/>
              </a:rPr>
              <a:t> manos  </a:t>
            </a:r>
            <a:r>
              <a:rPr lang="es-ES" sz="2400" dirty="0">
                <a:latin typeface="Adobe Garamond Pro Bold" panose="02020702060506020403" pitchFamily="18" charset="0"/>
              </a:rPr>
              <a:t>COD: OP12.MAN09.03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251427"/>
              </p:ext>
            </p:extLst>
          </p:nvPr>
        </p:nvGraphicFramePr>
        <p:xfrm>
          <a:off x="520701" y="1346051"/>
          <a:ext cx="6414398" cy="66676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957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331663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301778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25225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561634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4 ml </a:t>
                      </a:r>
                      <a:r>
                        <a:rPr lang="es-ES" sz="1200" dirty="0" err="1"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1 ml TKN HA XS 2%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14519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4 ml </a:t>
                      </a:r>
                      <a:r>
                        <a:rPr lang="es-ES" sz="1200" dirty="0" err="1"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1 ml TKN HA XS 2%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14519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4 ml </a:t>
                      </a:r>
                      <a:r>
                        <a:rPr lang="es-ES" sz="1200" dirty="0" err="1"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1 ml TKN HA XS 2%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145198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4 ml </a:t>
                      </a:r>
                      <a:r>
                        <a:rPr lang="es-ES" sz="1200" dirty="0" err="1"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1 ml TKN HA XS 2%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4519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4 ml </a:t>
                      </a:r>
                      <a:r>
                        <a:rPr lang="es-ES" sz="1200" dirty="0" err="1"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1 ml TKN HA XS 2%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8" y="8472017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Radiance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186671"/>
              </p:ext>
            </p:extLst>
          </p:nvPr>
        </p:nvGraphicFramePr>
        <p:xfrm>
          <a:off x="6935099" y="1346051"/>
          <a:ext cx="5418000" cy="74039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67549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Aumentar la elasticidad de la piel, estimular la generación de nuevo colágeno y eliminar o disminuir manchas seniles o solares tanto superficiales como medias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389048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con foto-envejecimiento en manos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2557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NEOPEN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Velocidad:1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Profundidad: 0,5mm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39104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3910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83910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*</a:t>
                      </a:r>
                      <a:r>
                        <a:rPr lang="es-ES" sz="1200" baseline="0" dirty="0">
                          <a:latin typeface="+mn-lt"/>
                        </a:rPr>
                        <a:t>Evitar el contacto con productos químicos durante el tratamiento.</a:t>
                      </a: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51575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5263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310302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Sun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Protection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lvl="0" indent="-17145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Total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Recovery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3200</TotalTime>
  <Words>458</Words>
  <Application>Microsoft Office PowerPoint</Application>
  <PresentationFormat>Personalizado</PresentationFormat>
  <Paragraphs>86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539</cp:revision>
  <dcterms:created xsi:type="dcterms:W3CDTF">2020-02-17T15:17:27Z</dcterms:created>
  <dcterms:modified xsi:type="dcterms:W3CDTF">2022-04-12T13:44:58Z</dcterms:modified>
</cp:coreProperties>
</file>