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III  </a:t>
            </a:r>
            <a:r>
              <a:rPr lang="es-ES" sz="2400" dirty="0">
                <a:latin typeface="Adobe Garamond Pro Bold" panose="02020702060506020403" pitchFamily="18" charset="0"/>
              </a:rPr>
              <a:t>COD: OP12.AA07.03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66366"/>
              </p:ext>
            </p:extLst>
          </p:nvPr>
        </p:nvGraphicFramePr>
        <p:xfrm>
          <a:off x="627654" y="1434819"/>
          <a:ext cx="6172949" cy="6185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61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43895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77493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17766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3419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Rejuvenating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8330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8330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latin typeface="+mn-lt"/>
                        </a:rPr>
                        <a:t>Rejuvenating Peel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83305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83305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 err="1">
                          <a:latin typeface="+mn-lt"/>
                        </a:rPr>
                        <a:t>Glycolic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50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10" y="8503365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01644"/>
              </p:ext>
            </p:extLst>
          </p:nvPr>
        </p:nvGraphicFramePr>
        <p:xfrm>
          <a:off x="6801390" y="1258673"/>
          <a:ext cx="5418000" cy="7706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0015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profundas, foto-envejecimiento avanzado, queratosis, flacidez y </a:t>
                      </a:r>
                      <a:r>
                        <a:rPr lang="es-ES" sz="1200" baseline="0" dirty="0" err="1">
                          <a:latin typeface="+mn-lt"/>
                        </a:rPr>
                        <a:t>descolgamiento</a:t>
                      </a:r>
                      <a:r>
                        <a:rPr lang="es-ES" sz="1200" baseline="0" dirty="0">
                          <a:latin typeface="+mn-lt"/>
                        </a:rPr>
                        <a:t> del tejido.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28681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avanzada edad con foto-envejecimiento avanzado, deshidratadas, arrugas severas y flacidez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94309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5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28604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28681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300056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60015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114571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</TotalTime>
  <Words>428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535</cp:revision>
  <cp:lastPrinted>2021-08-24T08:42:22Z</cp:lastPrinted>
  <dcterms:created xsi:type="dcterms:W3CDTF">2020-02-17T15:17:27Z</dcterms:created>
  <dcterms:modified xsi:type="dcterms:W3CDTF">2022-04-12T12:30:12Z</dcterms:modified>
</cp:coreProperties>
</file>