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642343" y="467120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 err="1">
                <a:latin typeface="Adobe Garamond Pro Bold" panose="02020702060506020403" pitchFamily="18" charset="0"/>
              </a:rPr>
              <a:t>Fotoenvejecimiento</a:t>
            </a:r>
            <a:r>
              <a:rPr lang="es-ES" sz="4800" dirty="0">
                <a:latin typeface="Adobe Garamond Pro Bold" panose="02020702060506020403" pitchFamily="18" charset="0"/>
              </a:rPr>
              <a:t> manos  </a:t>
            </a:r>
            <a:r>
              <a:rPr lang="es-ES" sz="2400" dirty="0">
                <a:latin typeface="Adobe Garamond Pro Bold" panose="02020702060506020403" pitchFamily="18" charset="0"/>
              </a:rPr>
              <a:t>COD: OP12.MAN05.03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722"/>
              </p:ext>
            </p:extLst>
          </p:nvPr>
        </p:nvGraphicFramePr>
        <p:xfrm>
          <a:off x="642343" y="1346051"/>
          <a:ext cx="6076705" cy="6210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843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208910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3127952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19881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33964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r>
                        <a:rPr lang="es-ES" sz="1200" b="1" dirty="0">
                          <a:latin typeface="+mn-lt"/>
                        </a:rPr>
                        <a:t>(VER MODO APLICACIÓN: (COD: OP12.PE05.00)</a:t>
                      </a:r>
                      <a:endParaRPr lang="es-ES" sz="1200" dirty="0"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TCA . Aplicar hasta 3 capas dejando entre 5 – 10   minutos entre capa y capa.  (Limpiar al cabo de 1h) Esperar 15 días hasta siguiente sesión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087731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4ml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Hyaluron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87731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4ml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Hyaluron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087731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>
                          <a:latin typeface="+mn-lt"/>
                        </a:rPr>
                        <a:t>TCA . </a:t>
                      </a:r>
                      <a:r>
                        <a:rPr lang="es-ES" sz="1200" dirty="0">
                          <a:latin typeface="+mn-lt"/>
                        </a:rPr>
                        <a:t>Aplicar hasta 3 capas dejando entre 5 – 10   minutos entre capa y capa.  (Limpiar al cabo de 1h) Esperar 15 días hasta siguiente sesión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87731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4ml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Hyaluron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5AC0D33B-E62D-4C53-B8BA-4ED683AD1320}"/>
              </a:ext>
            </a:extLst>
          </p:cNvPr>
          <p:cNvSpPr txBox="1"/>
          <p:nvPr/>
        </p:nvSpPr>
        <p:spPr>
          <a:xfrm>
            <a:off x="709208" y="8472017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Radiance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47CAFAAE-BA41-4687-B1F2-D7483432C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963648"/>
              </p:ext>
            </p:extLst>
          </p:nvPr>
        </p:nvGraphicFramePr>
        <p:xfrm>
          <a:off x="6935099" y="1346051"/>
          <a:ext cx="5418000" cy="74039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03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3855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1445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675492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Aumentar la elasticidad de la piel, estimular la generación de nuevo colágeno y eliminar o disminuir manchas seniles o solares tanto superficiales como medias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389048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Cualquiera con foto-envejecimiento en manos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25571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>
                          <a:solidFill>
                            <a:schemeClr val="tx1"/>
                          </a:solidFill>
                          <a:latin typeface="+mn-lt"/>
                        </a:rPr>
                        <a:t>Profundidad: 0,5mm</a:t>
                      </a:r>
                      <a:endParaRPr lang="es-ES" sz="12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839104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839104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 </a:t>
                      </a: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839104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  <a:cs typeface="Helvetica" panose="020B0604020202020204" pitchFamily="34" charset="0"/>
                        </a:rPr>
                        <a:t>*</a:t>
                      </a:r>
                      <a:r>
                        <a:rPr lang="es-ES" sz="1200" baseline="0" dirty="0">
                          <a:latin typeface="+mn-lt"/>
                        </a:rPr>
                        <a:t>Evitar el contacto con productos químicos durante el tratamiento.</a:t>
                      </a: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51575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65263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Clarifying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peel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booster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310302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Mesoserum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Sun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Protection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Cream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lvl="0" indent="-17145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Mesoserum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Total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Recovery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Cream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(3 noches en semana aplicar solo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Clarifying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peel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booster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609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3206</TotalTime>
  <Words>449</Words>
  <Application>Microsoft Office PowerPoint</Application>
  <PresentationFormat>Personalizado</PresentationFormat>
  <Paragraphs>67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544</cp:revision>
  <dcterms:created xsi:type="dcterms:W3CDTF">2020-02-17T15:17:27Z</dcterms:created>
  <dcterms:modified xsi:type="dcterms:W3CDTF">2022-04-12T12:30:59Z</dcterms:modified>
</cp:coreProperties>
</file>