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642343" y="467120"/>
            <a:ext cx="11437902" cy="83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 err="1">
                <a:latin typeface="Adobe Garamond Pro Bold" panose="02020702060506020403" pitchFamily="18" charset="0"/>
              </a:rPr>
              <a:t>Fotoenvejecimiento</a:t>
            </a:r>
            <a:r>
              <a:rPr lang="es-ES" sz="4800" dirty="0">
                <a:latin typeface="Adobe Garamond Pro Bold" panose="02020702060506020403" pitchFamily="18" charset="0"/>
              </a:rPr>
              <a:t>  </a:t>
            </a:r>
            <a:r>
              <a:rPr lang="es-ES" sz="2400" dirty="0">
                <a:latin typeface="Adobe Garamond Pro Bold" panose="02020702060506020403" pitchFamily="18" charset="0"/>
              </a:rPr>
              <a:t>COD: OP12</a:t>
            </a:r>
            <a:r>
              <a:rPr lang="es-ES" sz="2400">
                <a:latin typeface="Adobe Garamond Pro Bold" panose="02020702060506020403" pitchFamily="18" charset="0"/>
              </a:rPr>
              <a:t>.MAN06.03</a:t>
            </a:r>
            <a:endParaRPr lang="es-ES" sz="2400" dirty="0">
              <a:latin typeface="Adobe Garamond Pro Bold" panose="02020702060506020403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12457"/>
              </p:ext>
            </p:extLst>
          </p:nvPr>
        </p:nvGraphicFramePr>
        <p:xfrm>
          <a:off x="533401" y="1346051"/>
          <a:ext cx="6185648" cy="61723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3107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2248511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3184030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516691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331426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r>
                        <a:rPr lang="es-ES" sz="1200" b="1" dirty="0">
                          <a:latin typeface="+mn-lt"/>
                        </a:rPr>
                        <a:t>(VER MODO APLICACIÓN: (COD: OP12.PE01.00)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 err="1">
                          <a:latin typeface="+mn-lt"/>
                        </a:rPr>
                        <a:t>Photoaging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latin typeface="+mn-lt"/>
                        </a:rPr>
                        <a:t>Peel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Ascormax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08105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Regenerating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08105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 err="1">
                          <a:latin typeface="+mn-lt"/>
                        </a:rPr>
                        <a:t>Photoaging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latin typeface="+mn-lt"/>
                        </a:rPr>
                        <a:t>Peel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Ascormax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081058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12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Regenerating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08105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 err="1">
                          <a:latin typeface="+mn-lt"/>
                        </a:rPr>
                        <a:t>Photoaging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latin typeface="+mn-lt"/>
                        </a:rPr>
                        <a:t>Peel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Ascormax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5AC0D33B-E62D-4C53-B8BA-4ED683AD1320}"/>
              </a:ext>
            </a:extLst>
          </p:cNvPr>
          <p:cNvSpPr txBox="1"/>
          <p:nvPr/>
        </p:nvSpPr>
        <p:spPr>
          <a:xfrm>
            <a:off x="709208" y="8472017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Radiance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19">
            <a:extLst>
              <a:ext uri="{FF2B5EF4-FFF2-40B4-BE49-F238E27FC236}">
                <a16:creationId xmlns:a16="http://schemas.microsoft.com/office/drawing/2014/main" id="{47CAFAAE-BA41-4687-B1F2-D7483432C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251404"/>
              </p:ext>
            </p:extLst>
          </p:nvPr>
        </p:nvGraphicFramePr>
        <p:xfrm>
          <a:off x="6935099" y="1346051"/>
          <a:ext cx="5418000" cy="72147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003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73855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1445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499716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Eliminar manchas </a:t>
                      </a:r>
                      <a:r>
                        <a:rPr lang="es-ES" sz="1200" baseline="0" dirty="0" err="1">
                          <a:latin typeface="+mn-lt"/>
                        </a:rPr>
                        <a:t>post-inflamatorias</a:t>
                      </a:r>
                      <a:r>
                        <a:rPr lang="es-ES" sz="1200" baseline="0" dirty="0">
                          <a:latin typeface="+mn-lt"/>
                        </a:rPr>
                        <a:t> aparecidas después de lesiones como acné o cicatrices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389770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Cualquiera piel foto sensibilizada y manchada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1027473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>
                          <a:solidFill>
                            <a:schemeClr val="tx1"/>
                          </a:solidFill>
                          <a:latin typeface="+mn-lt"/>
                        </a:rPr>
                        <a:t>Profundidad: 0,5mm</a:t>
                      </a:r>
                      <a:endParaRPr lang="es-ES" sz="12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840660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840660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 </a:t>
                      </a:r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840660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  <a:cs typeface="Helvetica" panose="020B0604020202020204" pitchFamily="34" charset="0"/>
                        </a:rPr>
                        <a:t>*</a:t>
                      </a:r>
                      <a:r>
                        <a:rPr lang="es-ES" sz="1200" baseline="0" dirty="0">
                          <a:latin typeface="+mn-lt"/>
                        </a:rPr>
                        <a:t>Evitar el contacto con productos químicos durante el tratamiento.</a:t>
                      </a: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568185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</a:p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endParaRPr lang="es-E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653846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Clarifying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peel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booster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312732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Día: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Anti-pollution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Eye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contour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adecuado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Radiance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Daily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Cream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Radiance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Mesoserum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Radiance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Eye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contour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y crema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antiedad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adecuados (3 noches en semana aplicar solo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Clarifying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peel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booster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609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3207</TotalTime>
  <Words>396</Words>
  <Application>Microsoft Office PowerPoint</Application>
  <PresentationFormat>Personalizado</PresentationFormat>
  <Paragraphs>74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542</cp:revision>
  <dcterms:created xsi:type="dcterms:W3CDTF">2020-02-17T15:17:27Z</dcterms:created>
  <dcterms:modified xsi:type="dcterms:W3CDTF">2022-04-12T12:31:20Z</dcterms:modified>
</cp:coreProperties>
</file>