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>
                <a:latin typeface="Adobe Garamond Pro Bold" panose="02020702060506020403" pitchFamily="18" charset="0"/>
              </a:rPr>
              <a:t>Piel asfixiada / Oxidación  </a:t>
            </a:r>
            <a:r>
              <a:rPr lang="es-ES" sz="2400" dirty="0">
                <a:latin typeface="Adobe Garamond Pro Bold" panose="02020702060506020403" pitchFamily="18" charset="0"/>
              </a:rPr>
              <a:t>COD: OP12.MAN08.03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70013"/>
              </p:ext>
            </p:extLst>
          </p:nvPr>
        </p:nvGraphicFramePr>
        <p:xfrm>
          <a:off x="520701" y="1548132"/>
          <a:ext cx="6198348" cy="6248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653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53128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90567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23070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47863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Photoaging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Idebenyl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Thight</a:t>
                      </a:r>
                      <a:endParaRPr lang="es-ES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9440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Idebenyl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Thight</a:t>
                      </a:r>
                      <a:endParaRPr lang="es-ES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9440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Idebenyl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Thight</a:t>
                      </a:r>
                      <a:endParaRPr lang="es-ES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94404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 err="1">
                          <a:latin typeface="+mn-lt"/>
                        </a:rPr>
                        <a:t>Photoaging</a:t>
                      </a:r>
                      <a:r>
                        <a:rPr lang="es-ES" sz="1200" i="0" dirty="0"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latin typeface="+mn-lt"/>
                        </a:rPr>
                        <a:t>Peel</a:t>
                      </a:r>
                      <a:endParaRPr lang="es-ES" sz="1200" i="0" dirty="0"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Idebenyl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Thight</a:t>
                      </a:r>
                      <a:endParaRPr lang="es-ES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94404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Anti-pollution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Idebenyl</a:t>
                      </a:r>
                      <a:r>
                        <a:rPr lang="es-ES" sz="1200" i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i="0" dirty="0" err="1">
                          <a:solidFill>
                            <a:schemeClr val="tx1"/>
                          </a:solidFill>
                          <a:latin typeface="+mn-lt"/>
                        </a:rPr>
                        <a:t>Thight</a:t>
                      </a:r>
                      <a:endParaRPr lang="es-ES" sz="12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08" y="8472017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Anti-pollution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32604"/>
              </p:ext>
            </p:extLst>
          </p:nvPr>
        </p:nvGraphicFramePr>
        <p:xfrm>
          <a:off x="6877591" y="1560644"/>
          <a:ext cx="5418000" cy="7000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54881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Aumentar la luminosidad de la piel, recuperar lesiones oxidativas y proteger de agentes externos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547320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piel apagada, asfixiada, sin luz o expuesta a contaminación ambiental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17024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>
                          <a:solidFill>
                            <a:schemeClr val="tx1"/>
                          </a:solidFill>
                          <a:latin typeface="+mn-lt"/>
                        </a:rPr>
                        <a:t>Profundidad: 0,5mm</a:t>
                      </a:r>
                      <a:endParaRPr lang="es-E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32110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3211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 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54813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78639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647197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Clarifying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booster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065977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Línea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Anti-pollution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</a:t>
                      </a: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y crema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antiedad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adecuados 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Clarifying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peel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booster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3236</TotalTime>
  <Words>394</Words>
  <Application>Microsoft Office PowerPoint</Application>
  <PresentationFormat>Personalizado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550</cp:revision>
  <dcterms:created xsi:type="dcterms:W3CDTF">2020-02-17T15:17:27Z</dcterms:created>
  <dcterms:modified xsi:type="dcterms:W3CDTF">2022-04-12T12:31:57Z</dcterms:modified>
</cp:coreProperties>
</file>