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6" r:id="rId2"/>
  </p:sldIdLst>
  <p:sldSz cx="13004800" cy="9753600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6327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407794" y="226099"/>
            <a:ext cx="11437902" cy="830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>
                <a:latin typeface="Adobe Garamond Pro Bold" panose="02020702060506020403" pitchFamily="18" charset="0"/>
              </a:rPr>
              <a:t>Acné activo  </a:t>
            </a:r>
            <a:r>
              <a:rPr lang="es-ES" sz="2400" dirty="0">
                <a:latin typeface="Adobe Garamond Pro Bold" panose="02020702060506020403" pitchFamily="18" charset="0"/>
              </a:rPr>
              <a:t>COD: OP12</a:t>
            </a:r>
            <a:r>
              <a:rPr lang="es-ES" sz="2400">
                <a:latin typeface="Adobe Garamond Pro Bold" panose="02020702060506020403" pitchFamily="18" charset="0"/>
              </a:rPr>
              <a:t>.AC04.03</a:t>
            </a:r>
            <a:endParaRPr lang="es-ES" sz="2400" dirty="0">
              <a:latin typeface="Adobe Garamond Pro Bold" panose="02020702060506020403" pitchFamily="18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sp>
        <p:nvSpPr>
          <p:cNvPr id="7" name="6 CuadroTexto">
            <a:extLst>
              <a:ext uri="{FF2B5EF4-FFF2-40B4-BE49-F238E27FC236}">
                <a16:creationId xmlns:a16="http://schemas.microsoft.com/office/drawing/2014/main" id="{5AC0D33B-E62D-4C53-B8BA-4ED683AD1320}"/>
              </a:ext>
            </a:extLst>
          </p:cNvPr>
          <p:cNvSpPr txBox="1"/>
          <p:nvPr/>
        </p:nvSpPr>
        <p:spPr>
          <a:xfrm>
            <a:off x="709210" y="8532393"/>
            <a:ext cx="6009839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Purifying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19">
            <a:extLst>
              <a:ext uri="{FF2B5EF4-FFF2-40B4-BE49-F238E27FC236}">
                <a16:creationId xmlns:a16="http://schemas.microsoft.com/office/drawing/2014/main" id="{47CAFAAE-BA41-4687-B1F2-D7483432C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143447"/>
              </p:ext>
            </p:extLst>
          </p:nvPr>
        </p:nvGraphicFramePr>
        <p:xfrm>
          <a:off x="6242082" y="926374"/>
          <a:ext cx="6276923" cy="795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5072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2257140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654711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423891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es-ES" sz="1200" dirty="0">
                          <a:latin typeface="+mn-lt"/>
                          <a:cs typeface="Calibri" panose="020F0502020204030204" pitchFamily="34" charset="0"/>
                        </a:rPr>
                        <a:t>Eliminar el acné y sus signos más característicos: Reducir sebo en pieles con tendencia </a:t>
                      </a:r>
                      <a:r>
                        <a:rPr lang="es-ES" sz="1200" dirty="0" err="1">
                          <a:latin typeface="+mn-lt"/>
                          <a:cs typeface="Calibri" panose="020F0502020204030204" pitchFamily="34" charset="0"/>
                        </a:rPr>
                        <a:t>acnéica</a:t>
                      </a:r>
                      <a:endParaRPr lang="es-ES" sz="12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423891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>
                          <a:latin typeface="+mn-lt"/>
                          <a:cs typeface="Calibri" panose="020F0502020204030204" pitchFamily="34" charset="0"/>
                        </a:rPr>
                        <a:t>Acné adolescente (previo consentimiento paterno si es menor de edad) </a:t>
                      </a: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Acné adulto</a:t>
                      </a:r>
                      <a:endParaRPr lang="es-ES" sz="12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1102118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5</a:t>
                      </a:r>
                    </a:p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2</a:t>
                      </a:r>
                    </a:p>
                    <a:p>
                      <a:pPr marL="171450" indent="-171450" algn="l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593448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120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dependiendo del estado de la piel.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932561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 </a:t>
                      </a: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Pacientes con acné de severidad mayor al tipo 2 derivar al dermatólogo</a:t>
                      </a: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1610787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Aplicar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Dexanyl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y Total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Recovery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/Gel en el caso de producirse descamación, eritema o sensibilidad.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dirty="0">
                          <a:latin typeface="+mn-lt"/>
                          <a:cs typeface="Helvetica" panose="020B0604020202020204" pitchFamily="34" charset="0"/>
                        </a:rPr>
                        <a:t>*Es posible realizar extracción, siempre que sea necesario, después del </a:t>
                      </a:r>
                      <a:r>
                        <a:rPr lang="es-ES" sz="1200" b="0" dirty="0" err="1">
                          <a:solidFill>
                            <a:schemeClr val="tx1"/>
                          </a:solidFill>
                          <a:latin typeface="+mn-lt"/>
                          <a:cs typeface="Helvetica" panose="020B0604020202020204" pitchFamily="34" charset="0"/>
                        </a:rPr>
                        <a:t>duosomal</a:t>
                      </a: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s-ES" sz="1200" b="0" dirty="0" err="1">
                          <a:solidFill>
                            <a:schemeClr val="tx1"/>
                          </a:solidFill>
                          <a:latin typeface="+mn-lt"/>
                          <a:cs typeface="Helvetica" panose="020B0604020202020204" pitchFamily="34" charset="0"/>
                        </a:rPr>
                        <a:t>acid</a:t>
                      </a:r>
                      <a:endParaRPr lang="es-ES" sz="1200" b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En las sesiones de peeling químico, substituir la secuencia de mesoterapia por la aplicación de </a:t>
                      </a:r>
                      <a:r>
                        <a:rPr lang="es-ES" sz="1200" b="1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retiseal</a:t>
                      </a: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  (sellar la piel tras el peeling </a:t>
                      </a:r>
                      <a:r>
                        <a:rPr lang="es-ES" sz="1200" b="1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quimico</a:t>
                      </a: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)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423891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(COD_OP12.PE10.00) DUOSOMAL ACID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593448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Pre-tratamiento</a:t>
                      </a: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Para acelerar los resultados del tratamiento aplicar 15 días previos al protocolo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Imperfection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peel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booster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cada noche y dejarlo de aplicar 2 días antes de la primera sesión.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39842"/>
                  </a:ext>
                </a:extLst>
              </a:tr>
              <a:tr h="1271674">
                <a:tc>
                  <a:txBody>
                    <a:bodyPr/>
                    <a:lstStyle/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Día: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Purifying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 + </a:t>
                      </a:r>
                      <a:r>
                        <a:rPr lang="es-ES" sz="1200" baseline="0" dirty="0" err="1">
                          <a:latin typeface="+mn-lt"/>
                        </a:rPr>
                        <a:t>Antipollution</a:t>
                      </a:r>
                      <a:r>
                        <a:rPr lang="es-ES" sz="1200" baseline="0" dirty="0">
                          <a:latin typeface="+mn-lt"/>
                        </a:rPr>
                        <a:t> Total Defense </a:t>
                      </a:r>
                      <a:r>
                        <a:rPr lang="es-ES" sz="1200" baseline="0" dirty="0" err="1">
                          <a:latin typeface="+mn-lt"/>
                        </a:rPr>
                        <a:t>Cream</a:t>
                      </a:r>
                      <a:r>
                        <a:rPr lang="es-ES" sz="1200" baseline="0" dirty="0">
                          <a:latin typeface="+mn-lt"/>
                        </a:rPr>
                        <a:t> + </a:t>
                      </a:r>
                      <a:r>
                        <a:rPr lang="es-ES" sz="1200" baseline="0" dirty="0" err="1">
                          <a:latin typeface="+mn-lt"/>
                        </a:rPr>
                        <a:t>Artichoke</a:t>
                      </a:r>
                      <a:r>
                        <a:rPr lang="es-ES" sz="1200" baseline="0" dirty="0">
                          <a:latin typeface="+mn-lt"/>
                        </a:rPr>
                        <a:t> plus (1 ampolla bebible)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Noche: ½ Ampolla </a:t>
                      </a:r>
                      <a:r>
                        <a:rPr lang="es-ES" sz="1200" baseline="0" dirty="0" err="1">
                          <a:latin typeface="+mn-lt"/>
                        </a:rPr>
                        <a:t>Purifying</a:t>
                      </a:r>
                      <a:r>
                        <a:rPr lang="es-ES" sz="1200" baseline="0" dirty="0">
                          <a:latin typeface="+mn-lt"/>
                        </a:rPr>
                        <a:t> + </a:t>
                      </a:r>
                      <a:r>
                        <a:rPr lang="es-ES" sz="1200" baseline="0" dirty="0" err="1">
                          <a:latin typeface="+mn-lt"/>
                        </a:rPr>
                        <a:t>eye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contour</a:t>
                      </a:r>
                      <a:r>
                        <a:rPr lang="es-ES" sz="1200" baseline="0" dirty="0">
                          <a:latin typeface="+mn-lt"/>
                        </a:rPr>
                        <a:t> adecuado +  </a:t>
                      </a:r>
                      <a:r>
                        <a:rPr lang="es-ES" sz="1200" baseline="0" dirty="0" err="1">
                          <a:latin typeface="+mn-lt"/>
                        </a:rPr>
                        <a:t>Purifying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Cream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(3 noches en semana aplicar solo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Imperfection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booster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(</a:t>
                      </a:r>
                      <a:r>
                        <a:rPr lang="es-ES" sz="1200" baseline="0" dirty="0">
                          <a:latin typeface="+mn-lt"/>
                        </a:rPr>
                        <a:t>Aplicar </a:t>
                      </a:r>
                      <a:r>
                        <a:rPr lang="es-ES" sz="1200" baseline="0" dirty="0" err="1">
                          <a:latin typeface="+mn-lt"/>
                        </a:rPr>
                        <a:t>Purifying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Intensive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Serum</a:t>
                      </a:r>
                      <a:r>
                        <a:rPr lang="es-ES" sz="1200" baseline="0" dirty="0">
                          <a:latin typeface="+mn-lt"/>
                        </a:rPr>
                        <a:t> en zonas específicas como pápulas, pústulas, espinillas (día y noche)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  <p:graphicFrame>
        <p:nvGraphicFramePr>
          <p:cNvPr id="9" name="Tabla 4">
            <a:extLst>
              <a:ext uri="{FF2B5EF4-FFF2-40B4-BE49-F238E27FC236}">
                <a16:creationId xmlns:a16="http://schemas.microsoft.com/office/drawing/2014/main" id="{9059F9A9-E1C8-444F-B763-B028514186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264480"/>
              </p:ext>
            </p:extLst>
          </p:nvPr>
        </p:nvGraphicFramePr>
        <p:xfrm>
          <a:off x="500786" y="1195935"/>
          <a:ext cx="5648304" cy="63702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7303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1413839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1821594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  <a:gridCol w="2095568">
                  <a:extLst>
                    <a:ext uri="{9D8B030D-6E8A-4147-A177-3AD203B41FA5}">
                      <a16:colId xmlns:a16="http://schemas.microsoft.com/office/drawing/2014/main" val="4170393967"/>
                    </a:ext>
                  </a:extLst>
                </a:gridCol>
              </a:tblGrid>
              <a:tr h="547026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>
                          <a:solidFill>
                            <a:schemeClr val="bg1"/>
                          </a:solidFill>
                        </a:rPr>
                        <a:t>S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>
                          <a:solidFill>
                            <a:schemeClr val="bg1"/>
                          </a:solidFill>
                        </a:rPr>
                        <a:t>TRATAMIENTO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>
                          <a:solidFill>
                            <a:schemeClr val="bg1"/>
                          </a:solidFill>
                        </a:rPr>
                        <a:t>PRODUCTO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>
                          <a:solidFill>
                            <a:schemeClr val="bg1"/>
                          </a:solidFill>
                        </a:rPr>
                        <a:t>DESCRIPCIÓN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187256">
                <a:tc>
                  <a:txBody>
                    <a:bodyPr/>
                    <a:lstStyle/>
                    <a:p>
                      <a:pPr algn="ctr"/>
                      <a:r>
                        <a:rPr lang="es-ES" sz="1100" b="1">
                          <a:solidFill>
                            <a:srgbClr val="B0B628"/>
                          </a:solidFill>
                        </a:rPr>
                        <a:t>1</a:t>
                      </a:r>
                      <a:endParaRPr lang="es-ES" sz="1100" b="1" dirty="0">
                        <a:solidFill>
                          <a:srgbClr val="B0B628"/>
                        </a:solidFill>
                      </a:endParaRP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PEELING QUÍMICO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000" b="1" dirty="0">
                          <a:latin typeface="+mn-lt"/>
                        </a:rPr>
                        <a:t>(VER MODO APLICACIÓN: COD: OP12.PE01.00) 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0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BOOSTER PEEL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000" dirty="0" err="1">
                          <a:latin typeface="+mn-lt"/>
                        </a:rPr>
                        <a:t>Purifying</a:t>
                      </a:r>
                      <a:r>
                        <a:rPr lang="es-ES" sz="1000" dirty="0">
                          <a:latin typeface="+mn-lt"/>
                        </a:rPr>
                        <a:t> </a:t>
                      </a:r>
                      <a:r>
                        <a:rPr lang="es-ES" sz="1000" dirty="0" err="1">
                          <a:latin typeface="+mn-lt"/>
                        </a:rPr>
                        <a:t>peel</a:t>
                      </a:r>
                      <a:endParaRPr lang="es-ES" sz="10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000" dirty="0" err="1">
                          <a:latin typeface="+mn-lt"/>
                        </a:rPr>
                        <a:t>Retiseal</a:t>
                      </a:r>
                      <a:endParaRPr lang="es-ES" sz="10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+mn-lt"/>
                        </a:rPr>
                        <a:t>Regular la secreción sebácea</a:t>
                      </a:r>
                      <a:r>
                        <a:rPr lang="es-ES" sz="1000" b="0" dirty="0">
                          <a:latin typeface="+mn-lt"/>
                          <a:cs typeface="+mn-cs"/>
                        </a:rPr>
                        <a:t>/</a:t>
                      </a:r>
                      <a:r>
                        <a:rPr lang="es-ES" sz="1000" b="0" dirty="0">
                          <a:latin typeface="+mn-lt"/>
                          <a:cs typeface="Helvetica" panose="020B0604020202020204" pitchFamily="34" charset="0"/>
                        </a:rPr>
                        <a:t>regular las imperfecciones </a:t>
                      </a:r>
                      <a:r>
                        <a:rPr lang="es-ES" sz="1000" b="0" dirty="0" err="1">
                          <a:latin typeface="+mn-lt"/>
                          <a:cs typeface="Helvetica" panose="020B0604020202020204" pitchFamily="34" charset="0"/>
                        </a:rPr>
                        <a:t>acneicas</a:t>
                      </a:r>
                      <a:r>
                        <a:rPr lang="es-ES" sz="1000" b="0" dirty="0">
                          <a:latin typeface="+mn-lt"/>
                          <a:cs typeface="Helvetica" panose="020B0604020202020204" pitchFamily="34" charset="0"/>
                        </a:rPr>
                        <a:t>/</a:t>
                      </a:r>
                      <a:r>
                        <a:rPr lang="pt-BR" sz="1000" b="0" dirty="0" err="1">
                          <a:latin typeface="+mn-lt"/>
                          <a:cs typeface="Helvetica" panose="020B0604020202020204" pitchFamily="34" charset="0"/>
                        </a:rPr>
                        <a:t>e</a:t>
                      </a:r>
                      <a:r>
                        <a:rPr lang="pt-BR" sz="1000" dirty="0" err="1">
                          <a:latin typeface="+mn-lt"/>
                        </a:rPr>
                        <a:t>xfoliante</a:t>
                      </a:r>
                      <a:r>
                        <a:rPr lang="pt-BR" sz="1000" dirty="0">
                          <a:latin typeface="+mn-lt"/>
                        </a:rPr>
                        <a:t>/ estimulador colágeno, elastina/ renovador</a:t>
                      </a:r>
                      <a:endParaRPr lang="es-ES" sz="1000" b="0" dirty="0">
                        <a:latin typeface="+mn-lt"/>
                        <a:cs typeface="Helvetica" panose="020B0604020202020204" pitchFamily="34" charset="0"/>
                      </a:endParaRPr>
                    </a:p>
                    <a:p>
                      <a:pPr algn="ctr"/>
                      <a:endParaRPr lang="es-ES" sz="10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369145">
                <a:tc>
                  <a:txBody>
                    <a:bodyPr/>
                    <a:lstStyle/>
                    <a:p>
                      <a:pPr algn="ctr"/>
                      <a:r>
                        <a:rPr lang="es-ES" sz="1100" b="1">
                          <a:solidFill>
                            <a:srgbClr val="B0B628"/>
                          </a:solidFill>
                        </a:rPr>
                        <a:t>2</a:t>
                      </a:r>
                      <a:endParaRPr lang="es-ES" sz="1100" b="1" dirty="0">
                        <a:solidFill>
                          <a:srgbClr val="B0B628"/>
                        </a:solidFill>
                      </a:endParaRP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0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PEELING QUÍMICO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0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MESOTERAPIA 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000" dirty="0" err="1">
                          <a:latin typeface="+mn-lt"/>
                        </a:rPr>
                        <a:t>Purifying</a:t>
                      </a:r>
                      <a:r>
                        <a:rPr lang="es-ES" sz="1000" dirty="0">
                          <a:latin typeface="+mn-lt"/>
                        </a:rPr>
                        <a:t> </a:t>
                      </a:r>
                      <a:r>
                        <a:rPr lang="es-ES" sz="1000" dirty="0" err="1">
                          <a:latin typeface="+mn-lt"/>
                        </a:rPr>
                        <a:t>peel</a:t>
                      </a:r>
                      <a:endParaRPr lang="es-ES" sz="10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7,5 ml </a:t>
                      </a:r>
                      <a:r>
                        <a:rPr lang="es-ES" sz="1000" dirty="0" err="1">
                          <a:latin typeface="+mn-lt"/>
                        </a:rPr>
                        <a:t>Purifying</a:t>
                      </a:r>
                      <a:r>
                        <a:rPr lang="es-ES" sz="1000" dirty="0">
                          <a:latin typeface="+mn-lt"/>
                        </a:rPr>
                        <a:t> </a:t>
                      </a:r>
                      <a:r>
                        <a:rPr lang="es-ES" sz="1000" dirty="0" err="1">
                          <a:latin typeface="+mn-lt"/>
                        </a:rPr>
                        <a:t>cocktail</a:t>
                      </a:r>
                      <a:endParaRPr lang="es-ES" sz="10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s-ES" sz="1000" dirty="0">
                          <a:latin typeface="+mn-lt"/>
                        </a:rPr>
                        <a:t>Regular la secreción sebácea</a:t>
                      </a:r>
                      <a:r>
                        <a:rPr lang="es-ES" sz="1000" b="0" dirty="0">
                          <a:latin typeface="+mn-lt"/>
                          <a:cs typeface="+mn-cs"/>
                        </a:rPr>
                        <a:t>/</a:t>
                      </a:r>
                      <a:r>
                        <a:rPr lang="es-ES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Regular las imperfecciones </a:t>
                      </a:r>
                      <a:r>
                        <a:rPr lang="es-ES" sz="10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acneicas</a:t>
                      </a:r>
                      <a:r>
                        <a:rPr lang="es-ES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, puntos negros y cicatrices </a:t>
                      </a:r>
                      <a:r>
                        <a:rPr lang="es-ES" sz="10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post-acné</a:t>
                      </a:r>
                      <a:r>
                        <a:rPr lang="es-ES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/Reducir la proliferación bacteriana</a:t>
                      </a:r>
                    </a:p>
                    <a:p>
                      <a:pPr algn="ctr"/>
                      <a:r>
                        <a:rPr lang="es-ES" sz="1000" b="0" dirty="0">
                          <a:latin typeface="+mn-lt"/>
                          <a:cs typeface="Helvetica" panose="020B0604020202020204" pitchFamily="34" charset="0"/>
                        </a:rPr>
                        <a:t>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892337">
                <a:tc>
                  <a:txBody>
                    <a:bodyPr/>
                    <a:lstStyle/>
                    <a:p>
                      <a:pPr algn="ctr"/>
                      <a:r>
                        <a:rPr lang="es-ES" sz="1100" b="1">
                          <a:solidFill>
                            <a:srgbClr val="B0B628"/>
                          </a:solidFill>
                        </a:rPr>
                        <a:t>3</a:t>
                      </a:r>
                      <a:endParaRPr lang="es-ES" sz="1100" b="1" dirty="0">
                        <a:solidFill>
                          <a:srgbClr val="B0B628"/>
                        </a:solidFill>
                      </a:endParaRP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PEELING QUÍMICO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0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BOOSTER PEEL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000" dirty="0" err="1">
                          <a:latin typeface="+mn-lt"/>
                        </a:rPr>
                        <a:t>Purifying</a:t>
                      </a:r>
                      <a:r>
                        <a:rPr lang="es-ES" sz="1000" dirty="0">
                          <a:latin typeface="+mn-lt"/>
                        </a:rPr>
                        <a:t> </a:t>
                      </a:r>
                      <a:r>
                        <a:rPr lang="es-ES" sz="1000" dirty="0" err="1">
                          <a:latin typeface="+mn-lt"/>
                        </a:rPr>
                        <a:t>peel</a:t>
                      </a:r>
                      <a:endParaRPr lang="es-ES" sz="10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000" dirty="0" err="1">
                          <a:latin typeface="+mn-lt"/>
                        </a:rPr>
                        <a:t>Retiseal</a:t>
                      </a:r>
                      <a:endParaRPr lang="es-ES" sz="10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+mn-lt"/>
                        </a:rPr>
                        <a:t>Regular la secreción sebácea</a:t>
                      </a:r>
                      <a:r>
                        <a:rPr lang="es-ES" sz="1000" b="0" dirty="0">
                          <a:latin typeface="+mn-lt"/>
                          <a:cs typeface="+mn-cs"/>
                        </a:rPr>
                        <a:t>/</a:t>
                      </a:r>
                      <a:r>
                        <a:rPr lang="es-ES" sz="1000" b="0" dirty="0">
                          <a:latin typeface="+mn-lt"/>
                          <a:cs typeface="Helvetica" panose="020B0604020202020204" pitchFamily="34" charset="0"/>
                        </a:rPr>
                        <a:t>regular las imperfecciones </a:t>
                      </a:r>
                      <a:r>
                        <a:rPr lang="es-ES" sz="1000" b="0" dirty="0" err="1">
                          <a:latin typeface="+mn-lt"/>
                          <a:cs typeface="Helvetica" panose="020B0604020202020204" pitchFamily="34" charset="0"/>
                        </a:rPr>
                        <a:t>acneicas</a:t>
                      </a:r>
                      <a:r>
                        <a:rPr lang="es-ES" sz="1000" b="0" dirty="0">
                          <a:latin typeface="+mn-lt"/>
                          <a:cs typeface="Helvetica" panose="020B0604020202020204" pitchFamily="34" charset="0"/>
                        </a:rPr>
                        <a:t>/</a:t>
                      </a:r>
                      <a:r>
                        <a:rPr lang="pt-BR" sz="1000" b="0" dirty="0" err="1">
                          <a:latin typeface="+mn-lt"/>
                          <a:cs typeface="Helvetica" panose="020B0604020202020204" pitchFamily="34" charset="0"/>
                        </a:rPr>
                        <a:t>e</a:t>
                      </a:r>
                      <a:r>
                        <a:rPr lang="pt-BR" sz="1000" dirty="0" err="1">
                          <a:latin typeface="+mn-lt"/>
                        </a:rPr>
                        <a:t>xfoliante</a:t>
                      </a:r>
                      <a:r>
                        <a:rPr lang="pt-BR" sz="1000" dirty="0">
                          <a:latin typeface="+mn-lt"/>
                        </a:rPr>
                        <a:t>/ estimulador colágeno, elastina/ renovador</a:t>
                      </a:r>
                      <a:endParaRPr lang="es-ES" sz="1000" b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005366">
                <a:tc>
                  <a:txBody>
                    <a:bodyPr/>
                    <a:lstStyle/>
                    <a:p>
                      <a:pPr algn="ctr"/>
                      <a:r>
                        <a:rPr lang="es-ES" sz="1100" b="1">
                          <a:solidFill>
                            <a:srgbClr val="B0B628"/>
                          </a:solidFill>
                        </a:rPr>
                        <a:t>4</a:t>
                      </a:r>
                      <a:endParaRPr lang="es-ES" sz="1100" b="1" dirty="0">
                        <a:solidFill>
                          <a:srgbClr val="B0B628"/>
                        </a:solidFill>
                      </a:endParaRP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MESOTERAPIA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7,5 ml </a:t>
                      </a:r>
                      <a:r>
                        <a:rPr lang="es-ES" sz="1000" dirty="0" err="1">
                          <a:latin typeface="+mn-lt"/>
                        </a:rPr>
                        <a:t>Purifying</a:t>
                      </a:r>
                      <a:r>
                        <a:rPr lang="es-ES" sz="1000" dirty="0">
                          <a:latin typeface="+mn-lt"/>
                        </a:rPr>
                        <a:t> </a:t>
                      </a:r>
                      <a:r>
                        <a:rPr lang="es-ES" sz="1000" dirty="0" err="1">
                          <a:latin typeface="+mn-lt"/>
                        </a:rPr>
                        <a:t>cocktail</a:t>
                      </a:r>
                      <a:endParaRPr lang="es-ES" sz="10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dirty="0"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>
                          <a:latin typeface="+mn-lt"/>
                        </a:rPr>
                        <a:t>Regular la secreción sebácea/</a:t>
                      </a:r>
                      <a:r>
                        <a:rPr lang="es-ES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Reducir la proliferación bacteriana</a:t>
                      </a:r>
                    </a:p>
                    <a:p>
                      <a:pPr algn="ctr"/>
                      <a:endParaRPr lang="es-ES" sz="10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369145">
                <a:tc>
                  <a:txBody>
                    <a:bodyPr/>
                    <a:lstStyle/>
                    <a:p>
                      <a:pPr algn="ctr"/>
                      <a:r>
                        <a:rPr lang="es-ES" sz="1100" b="1">
                          <a:solidFill>
                            <a:srgbClr val="B0B628"/>
                          </a:solidFill>
                        </a:rPr>
                        <a:t>5</a:t>
                      </a:r>
                      <a:endParaRPr lang="es-ES" sz="1100" b="1" dirty="0">
                        <a:solidFill>
                          <a:srgbClr val="B0B628"/>
                        </a:solidFill>
                      </a:endParaRP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0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PEELING QUÍMICO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0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MESOTERAPIA 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000" dirty="0" err="1">
                          <a:latin typeface="+mn-lt"/>
                        </a:rPr>
                        <a:t>Purifying</a:t>
                      </a:r>
                      <a:r>
                        <a:rPr lang="es-ES" sz="1000" dirty="0">
                          <a:latin typeface="+mn-lt"/>
                        </a:rPr>
                        <a:t> </a:t>
                      </a:r>
                      <a:r>
                        <a:rPr lang="es-ES" sz="1000" dirty="0" err="1">
                          <a:latin typeface="+mn-lt"/>
                        </a:rPr>
                        <a:t>peel</a:t>
                      </a:r>
                      <a:endParaRPr lang="es-ES" sz="10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7,5 ml </a:t>
                      </a:r>
                      <a:r>
                        <a:rPr lang="es-ES" sz="1000" dirty="0" err="1">
                          <a:latin typeface="+mn-lt"/>
                        </a:rPr>
                        <a:t>Purifying</a:t>
                      </a:r>
                      <a:r>
                        <a:rPr lang="es-ES" sz="1000" dirty="0">
                          <a:latin typeface="+mn-lt"/>
                        </a:rPr>
                        <a:t> </a:t>
                      </a:r>
                      <a:r>
                        <a:rPr lang="es-ES" sz="1000" dirty="0" err="1">
                          <a:latin typeface="+mn-lt"/>
                        </a:rPr>
                        <a:t>cocktail</a:t>
                      </a:r>
                      <a:endParaRPr lang="es-ES" sz="10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s-ES" sz="1000" dirty="0">
                          <a:latin typeface="+mn-lt"/>
                        </a:rPr>
                        <a:t>Regular la secreción sebácea</a:t>
                      </a:r>
                      <a:r>
                        <a:rPr lang="es-ES" sz="1000" b="0" dirty="0">
                          <a:latin typeface="+mn-lt"/>
                          <a:cs typeface="+mn-cs"/>
                        </a:rPr>
                        <a:t>/</a:t>
                      </a:r>
                      <a:r>
                        <a:rPr lang="es-ES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Regular las imperfecciones </a:t>
                      </a:r>
                      <a:r>
                        <a:rPr lang="es-ES" sz="10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acneicas</a:t>
                      </a:r>
                      <a:r>
                        <a:rPr lang="es-ES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, puntos negros y cicatrices </a:t>
                      </a:r>
                      <a:r>
                        <a:rPr lang="es-ES" sz="10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post-acné</a:t>
                      </a:r>
                      <a:r>
                        <a:rPr lang="es-ES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/Reducir la proliferación bacteriana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26095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3268</TotalTime>
  <Words>551</Words>
  <Application>Microsoft Office PowerPoint</Application>
  <PresentationFormat>Personalizado</PresentationFormat>
  <Paragraphs>79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1" baseType="lpstr">
      <vt:lpstr>Adobe Garamond Pro Bold</vt:lpstr>
      <vt:lpstr>Arial</vt:lpstr>
      <vt:lpstr>Calibri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541</cp:revision>
  <cp:lastPrinted>2021-08-24T08:43:12Z</cp:lastPrinted>
  <dcterms:created xsi:type="dcterms:W3CDTF">2020-02-17T15:17:27Z</dcterms:created>
  <dcterms:modified xsi:type="dcterms:W3CDTF">2022-04-12T13:43:39Z</dcterms:modified>
</cp:coreProperties>
</file>