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88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557876" y="444996"/>
            <a:ext cx="11437902" cy="707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3999" dirty="0" err="1">
                <a:latin typeface="Adobe Garamond Pro Bold" panose="02020702060506020403" pitchFamily="18" charset="0"/>
              </a:rPr>
              <a:t>Antiaging</a:t>
            </a:r>
            <a:r>
              <a:rPr lang="es-ES" sz="3999" dirty="0">
                <a:latin typeface="Adobe Garamond Pro Bold" panose="02020702060506020403" pitchFamily="18" charset="0"/>
              </a:rPr>
              <a:t> Grado I </a:t>
            </a:r>
            <a:r>
              <a:rPr lang="es-ES" sz="1991" dirty="0">
                <a:latin typeface="Adobe Garamond Pro Bold" panose="02020702060506020403" pitchFamily="18" charset="0"/>
              </a:rPr>
              <a:t>COD: OP12.AA015.03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38607"/>
              </p:ext>
            </p:extLst>
          </p:nvPr>
        </p:nvGraphicFramePr>
        <p:xfrm>
          <a:off x="557876" y="1354821"/>
          <a:ext cx="6376325" cy="64937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199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693527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206360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  <a:gridCol w="2260997">
                  <a:extLst>
                    <a:ext uri="{9D8B030D-6E8A-4147-A177-3AD203B41FA5}">
                      <a16:colId xmlns:a16="http://schemas.microsoft.com/office/drawing/2014/main" val="4170393967"/>
                    </a:ext>
                  </a:extLst>
                </a:gridCol>
              </a:tblGrid>
              <a:tr h="673151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DESCRIPCIÓN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534437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PEELING QUÍMICO </a:t>
                      </a:r>
                      <a:r>
                        <a:rPr lang="es-ES" sz="11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 MESOTERAPIA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i="0" dirty="0">
                          <a:latin typeface="+mn-lt"/>
                        </a:rPr>
                        <a:t>5 </a:t>
                      </a:r>
                      <a:r>
                        <a:rPr lang="es-ES" sz="1100" i="0">
                          <a:latin typeface="+mn-lt"/>
                        </a:rPr>
                        <a:t>ml Photoaging</a:t>
                      </a:r>
                      <a:r>
                        <a:rPr lang="es-ES" sz="1100" i="0" dirty="0">
                          <a:latin typeface="+mn-lt"/>
                        </a:rPr>
                        <a:t> </a:t>
                      </a:r>
                      <a:r>
                        <a:rPr lang="es-ES" sz="1100" i="0" dirty="0" err="1">
                          <a:latin typeface="+mn-lt"/>
                        </a:rPr>
                        <a:t>Peel</a:t>
                      </a: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Antipollution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 </a:t>
                      </a:r>
                      <a:r>
                        <a:rPr lang="es-ES" sz="1100" dirty="0" err="1">
                          <a:latin typeface="+mn-lt"/>
                        </a:rPr>
                        <a:t>Advanced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estimulador colágeno y elastina / renovador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2923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Antipollution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 </a:t>
                      </a:r>
                      <a:r>
                        <a:rPr lang="es-ES" sz="1100" dirty="0" err="1">
                          <a:latin typeface="+mn-lt"/>
                        </a:rPr>
                        <a:t>Advanced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antioxidante / estructurante/ </a:t>
                      </a:r>
                      <a:r>
                        <a:rPr lang="es-ES" sz="1100" dirty="0" err="1">
                          <a:latin typeface="+mn-lt"/>
                        </a:rPr>
                        <a:t>redensificante</a:t>
                      </a:r>
                      <a:r>
                        <a:rPr lang="es-ES" sz="1100" dirty="0">
                          <a:latin typeface="+mn-lt"/>
                        </a:rPr>
                        <a:t>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62303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i="0" dirty="0" err="1">
                          <a:latin typeface="+mn-lt"/>
                        </a:rPr>
                        <a:t>Photoaging</a:t>
                      </a:r>
                      <a:r>
                        <a:rPr lang="es-ES" sz="1100" i="0" dirty="0">
                          <a:latin typeface="+mn-lt"/>
                        </a:rPr>
                        <a:t> </a:t>
                      </a:r>
                      <a:r>
                        <a:rPr lang="es-ES" sz="1100" i="0" dirty="0" err="1">
                          <a:latin typeface="+mn-lt"/>
                        </a:rPr>
                        <a:t>Peel</a:t>
                      </a: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Antipollution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 </a:t>
                      </a:r>
                      <a:r>
                        <a:rPr lang="es-ES" sz="1100" dirty="0" err="1">
                          <a:latin typeface="+mn-lt"/>
                        </a:rPr>
                        <a:t>Advanced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estimulador colágeno y elastina / renovador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65428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Antipollution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 </a:t>
                      </a:r>
                      <a:r>
                        <a:rPr lang="es-ES" sz="1100" dirty="0" err="1">
                          <a:latin typeface="+mn-lt"/>
                        </a:rPr>
                        <a:t>Advanced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antioxidante / estructurante/ </a:t>
                      </a:r>
                      <a:r>
                        <a:rPr lang="es-ES" sz="1100" dirty="0" err="1">
                          <a:latin typeface="+mn-lt"/>
                        </a:rPr>
                        <a:t>redensificante</a:t>
                      </a:r>
                      <a:r>
                        <a:rPr lang="es-ES" sz="1100" dirty="0">
                          <a:latin typeface="+mn-lt"/>
                        </a:rPr>
                        <a:t>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2923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 err="1">
                          <a:latin typeface="+mn-lt"/>
                        </a:rPr>
                        <a:t>Photoaging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Peel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Antipollution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endParaRPr lang="es-ES" sz="11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 </a:t>
                      </a:r>
                      <a:r>
                        <a:rPr lang="es-ES" sz="1100" dirty="0" err="1">
                          <a:latin typeface="+mn-lt"/>
                        </a:rPr>
                        <a:t>Advanced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reafirmante /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121F01BA-2D49-49BE-94A3-C19157448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53105"/>
              </p:ext>
            </p:extLst>
          </p:nvPr>
        </p:nvGraphicFramePr>
        <p:xfrm>
          <a:off x="7030804" y="853440"/>
          <a:ext cx="5416120" cy="804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281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814189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0650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402931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1200" baseline="0" dirty="0">
                          <a:latin typeface="+mn-lt"/>
                        </a:rPr>
                        <a:t>Suavizar primeras arrugas y foto envejecimiento temprano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725275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s-ES" sz="1200" baseline="0" dirty="0">
                          <a:latin typeface="+mn-lt"/>
                        </a:rPr>
                        <a:t>Pieles jóvenes con foto envejecimiento de temprano a moderado, deshidratadas, con indicios de opacidad y cambios pigmentarios moderados y/o lentigos seniles iniciales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88644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725275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72527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136996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02931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402931">
                <a:tc>
                  <a:txBody>
                    <a:bodyPr/>
                    <a:lstStyle/>
                    <a:p>
                      <a:pPr algn="just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564103">
                <a:tc>
                  <a:txBody>
                    <a:bodyPr/>
                    <a:lstStyle/>
                    <a:p>
                      <a:pPr algn="just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886447">
                <a:tc>
                  <a:txBody>
                    <a:bodyPr/>
                    <a:lstStyle/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just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Dia: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Linea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Aquabalance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+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Anti-ageing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eye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contour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+ Sun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protection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Noche: Línea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Aquabalance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+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Anti-ageing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eye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contour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. (Ampolla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Lipo-proteoglycans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, 2 noches por semana)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403CB8FD-FF95-40A8-8D10-A0B91B4096FD}"/>
              </a:ext>
            </a:extLst>
          </p:cNvPr>
          <p:cNvSpPr txBox="1"/>
          <p:nvPr/>
        </p:nvSpPr>
        <p:spPr>
          <a:xfrm>
            <a:off x="775589" y="8399950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Anti-pollution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667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3328</TotalTime>
  <Words>489</Words>
  <Application>Microsoft Office PowerPoint</Application>
  <PresentationFormat>Personalizado</PresentationFormat>
  <Paragraphs>78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gangles</cp:lastModifiedBy>
  <cp:revision>499</cp:revision>
  <dcterms:created xsi:type="dcterms:W3CDTF">2020-02-17T15:17:27Z</dcterms:created>
  <dcterms:modified xsi:type="dcterms:W3CDTF">2022-04-29T09:15:45Z</dcterms:modified>
</cp:coreProperties>
</file>