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89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407794" y="292190"/>
            <a:ext cx="11437902" cy="707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3999" dirty="0" err="1">
                <a:latin typeface="Adobe Garamond Pro Bold" panose="02020702060506020403" pitchFamily="18" charset="0"/>
              </a:rPr>
              <a:t>Antiaging</a:t>
            </a:r>
            <a:r>
              <a:rPr lang="es-ES" sz="3999" dirty="0">
                <a:latin typeface="Adobe Garamond Pro Bold" panose="02020702060506020403" pitchFamily="18" charset="0"/>
              </a:rPr>
              <a:t> Grado II </a:t>
            </a:r>
            <a:r>
              <a:rPr lang="es-ES" sz="1991" dirty="0">
                <a:latin typeface="Adobe Garamond Pro Bold" panose="02020702060506020403" pitchFamily="18" charset="0"/>
              </a:rPr>
              <a:t>COD: OP12.AA016.03.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63059"/>
              </p:ext>
            </p:extLst>
          </p:nvPr>
        </p:nvGraphicFramePr>
        <p:xfrm>
          <a:off x="610478" y="1408272"/>
          <a:ext cx="6300219" cy="6465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923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1673314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2038971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2234011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670242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52780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B0B628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PEELING QUÍMICO </a:t>
                      </a:r>
                      <a:r>
                        <a:rPr lang="es-ES" sz="1100" b="1" dirty="0">
                          <a:latin typeface="+mn-lt"/>
                        </a:rPr>
                        <a:t>(VER MODO APLICACIÓN: (COD: OP12.PE01.00)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100" dirty="0">
                        <a:latin typeface="+mn-lt"/>
                      </a:endParaRPr>
                    </a:p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100" dirty="0">
                          <a:latin typeface="+mn-lt"/>
                        </a:rPr>
                        <a:t> MESOTERAPIA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i="0" dirty="0" err="1">
                          <a:latin typeface="+mn-lt"/>
                        </a:rPr>
                        <a:t>Rejuvenating</a:t>
                      </a:r>
                      <a:r>
                        <a:rPr lang="es-ES" sz="1100" i="0" dirty="0">
                          <a:latin typeface="+mn-lt"/>
                        </a:rPr>
                        <a:t> </a:t>
                      </a:r>
                      <a:r>
                        <a:rPr lang="es-ES" sz="1100" i="0" dirty="0" err="1">
                          <a:latin typeface="+mn-lt"/>
                        </a:rPr>
                        <a:t>Peel</a:t>
                      </a: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Mesolift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r>
                        <a:rPr lang="es-ES" sz="1100" dirty="0">
                          <a:latin typeface="+mn-lt"/>
                        </a:rPr>
                        <a:t> 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24785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B0B628"/>
                          </a:solidFill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Mesolift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r>
                        <a:rPr lang="es-ES" sz="1100" dirty="0">
                          <a:latin typeface="+mn-lt"/>
                        </a:rPr>
                        <a:t> 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lifting 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57713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B0B628"/>
                          </a:solidFill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i="0" dirty="0" err="1">
                          <a:latin typeface="+mn-lt"/>
                        </a:rPr>
                        <a:t>Rejuvenating</a:t>
                      </a:r>
                      <a:r>
                        <a:rPr lang="es-ES" sz="1100" i="0" dirty="0">
                          <a:latin typeface="+mn-lt"/>
                        </a:rPr>
                        <a:t> </a:t>
                      </a:r>
                      <a:r>
                        <a:rPr lang="es-ES" sz="1100" i="0" dirty="0" err="1">
                          <a:latin typeface="+mn-lt"/>
                        </a:rPr>
                        <a:t>Peel</a:t>
                      </a: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1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Mesolift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r>
                        <a:rPr lang="es-ES" sz="1100" dirty="0">
                          <a:latin typeface="+mn-lt"/>
                        </a:rPr>
                        <a:t> 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+mn-lt"/>
                        </a:rPr>
                        <a:t>Blanqueante/ iluminador antioxidante/unificador tono/ estimulador colágeno y elastina / renovador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60394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B0B628"/>
                          </a:solidFill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Mesolift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err="1">
                          <a:latin typeface="+mn-lt"/>
                        </a:rPr>
                        <a:t>Antiedad</a:t>
                      </a:r>
                      <a:r>
                        <a:rPr lang="es-ES" sz="1100" dirty="0">
                          <a:latin typeface="+mn-lt"/>
                        </a:rPr>
                        <a:t> / lifting / </a:t>
                      </a:r>
                      <a:r>
                        <a:rPr lang="es-ES" sz="1100" dirty="0" err="1">
                          <a:latin typeface="+mn-lt"/>
                        </a:rPr>
                        <a:t>polirevitalizante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24785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rgbClr val="B0B628"/>
                          </a:solidFill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PEELING QUÍMICO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 err="1">
                          <a:latin typeface="+mn-lt"/>
                        </a:rPr>
                        <a:t>Glycolic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Peel</a:t>
                      </a:r>
                      <a:r>
                        <a:rPr lang="es-ES" sz="1100" dirty="0">
                          <a:latin typeface="+mn-lt"/>
                        </a:rPr>
                        <a:t> 20%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5ml </a:t>
                      </a:r>
                      <a:r>
                        <a:rPr lang="es-ES" sz="1100" dirty="0" err="1">
                          <a:latin typeface="+mn-lt"/>
                        </a:rPr>
                        <a:t>Mesolift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  <a:r>
                        <a:rPr lang="es-ES" sz="1100" dirty="0" err="1">
                          <a:latin typeface="+mn-lt"/>
                        </a:rPr>
                        <a:t>Cocktail</a:t>
                      </a:r>
                      <a:r>
                        <a:rPr lang="es-ES" sz="1100" dirty="0"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100" dirty="0">
                          <a:latin typeface="+mn-lt"/>
                        </a:rPr>
                        <a:t>2,5ml NCPR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err="1">
                          <a:latin typeface="+mn-lt"/>
                        </a:rPr>
                        <a:t>Blanqueante</a:t>
                      </a:r>
                      <a:r>
                        <a:rPr lang="pt-BR" sz="1100" dirty="0">
                          <a:latin typeface="+mn-lt"/>
                        </a:rPr>
                        <a:t>/ iluminador estimulador colágeno, elastina/ renovador</a:t>
                      </a:r>
                      <a:endParaRPr lang="es-E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11D5136D-C48A-4E0B-8D45-5ACD29B5AB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82031"/>
              </p:ext>
            </p:extLst>
          </p:nvPr>
        </p:nvGraphicFramePr>
        <p:xfrm>
          <a:off x="6910697" y="919906"/>
          <a:ext cx="5586691" cy="804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219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9268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362790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0028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asentadas, foto-envejecimiento avanzado, queratosis visible y arañas vasculares, así como </a:t>
                      </a:r>
                      <a:r>
                        <a:rPr lang="es-ES" sz="1200" baseline="0" dirty="0" err="1">
                          <a:latin typeface="+mn-lt"/>
                        </a:rPr>
                        <a:t>re-densificar</a:t>
                      </a:r>
                      <a:r>
                        <a:rPr lang="es-ES" sz="1200" baseline="0" dirty="0">
                          <a:latin typeface="+mn-lt"/>
                        </a:rPr>
                        <a:t> el tejido tisular.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60028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mediana edad con foto-envejecimiento avanzado, deshidratadas, arrugas asentadas con discromías, arañas vasculares y/o lentigos seniles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94331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4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771801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771801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128633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En las sesiones de peeling químico, substituir la secuencia de mesoterapia por la aplicación de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 (sellar la piel tras el peeling </a:t>
                      </a:r>
                      <a:r>
                        <a:rPr lang="es-E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quimico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2877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257267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60028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286334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o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Anti-pollution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Total Defense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Matrix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Repair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(2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D9C18A7B-B303-4778-A8B4-F6630BA7ED61}"/>
              </a:ext>
            </a:extLst>
          </p:cNvPr>
          <p:cNvSpPr txBox="1"/>
          <p:nvPr/>
        </p:nvSpPr>
        <p:spPr>
          <a:xfrm>
            <a:off x="676102" y="8466400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Vitamin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Burst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471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2971</TotalTime>
  <Words>491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498</cp:revision>
  <dcterms:created xsi:type="dcterms:W3CDTF">2020-02-17T15:17:27Z</dcterms:created>
  <dcterms:modified xsi:type="dcterms:W3CDTF">2022-04-12T13:36:38Z</dcterms:modified>
</cp:coreProperties>
</file>