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90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731636" y="503386"/>
            <a:ext cx="11437902" cy="707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3999" dirty="0" err="1">
                <a:latin typeface="Adobe Garamond Pro Bold" panose="02020702060506020403" pitchFamily="18" charset="0"/>
              </a:rPr>
              <a:t>Antiaging</a:t>
            </a:r>
            <a:r>
              <a:rPr lang="es-ES" sz="3999" dirty="0">
                <a:latin typeface="Adobe Garamond Pro Bold" panose="02020702060506020403" pitchFamily="18" charset="0"/>
              </a:rPr>
              <a:t> Grado III </a:t>
            </a:r>
            <a:r>
              <a:rPr lang="es-ES" sz="1991" dirty="0">
                <a:latin typeface="Adobe Garamond Pro Bold" panose="02020702060506020403" pitchFamily="18" charset="0"/>
              </a:rPr>
              <a:t>COD: OP12.AA017.03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27692"/>
              </p:ext>
            </p:extLst>
          </p:nvPr>
        </p:nvGraphicFramePr>
        <p:xfrm>
          <a:off x="530501" y="1372157"/>
          <a:ext cx="6382906" cy="6365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568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1695275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2065732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  <a:gridCol w="2263331">
                  <a:extLst>
                    <a:ext uri="{9D8B030D-6E8A-4147-A177-3AD203B41FA5}">
                      <a16:colId xmlns:a16="http://schemas.microsoft.com/office/drawing/2014/main" val="4170393967"/>
                    </a:ext>
                  </a:extLst>
                </a:gridCol>
              </a:tblGrid>
              <a:tr h="656559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DESCRIPCIÓN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496618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100" dirty="0">
                          <a:latin typeface="+mn-lt"/>
                        </a:rPr>
                        <a:t>PEELING QUÍMICO </a:t>
                      </a:r>
                      <a:r>
                        <a:rPr lang="es-ES" sz="11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100" dirty="0"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i="0" dirty="0" err="1">
                          <a:latin typeface="+mn-lt"/>
                        </a:rPr>
                        <a:t>Rejuvenating</a:t>
                      </a:r>
                      <a:r>
                        <a:rPr lang="es-ES" sz="1100" i="0" dirty="0">
                          <a:latin typeface="+mn-lt"/>
                        </a:rPr>
                        <a:t> </a:t>
                      </a:r>
                      <a:r>
                        <a:rPr lang="es-ES" sz="1100" i="0" dirty="0" err="1">
                          <a:latin typeface="+mn-lt"/>
                        </a:rPr>
                        <a:t>Peel</a:t>
                      </a: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2,5ml Firming Cocktail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iluminador antioxidante/unificador tono/ estimulador colágeno y elastina / renovador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03862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 (indicado </a:t>
                      </a:r>
                      <a:r>
                        <a:rPr lang="es-ES" sz="1100" dirty="0" err="1">
                          <a:latin typeface="+mn-lt"/>
                        </a:rPr>
                        <a:t>Neopen</a:t>
                      </a:r>
                      <a:r>
                        <a:rPr lang="es-ES" sz="1100" dirty="0"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2,5ml Firming Cocktail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>
                          <a:latin typeface="+mn-lt"/>
                        </a:rPr>
                        <a:t>Antiedad</a:t>
                      </a:r>
                      <a:r>
                        <a:rPr lang="es-ES" sz="1100" dirty="0">
                          <a:latin typeface="+mn-lt"/>
                        </a:rPr>
                        <a:t> / lifting / estructurante/ </a:t>
                      </a:r>
                      <a:r>
                        <a:rPr lang="es-ES" sz="1100" dirty="0" err="1">
                          <a:latin typeface="+mn-lt"/>
                        </a:rPr>
                        <a:t>redensificante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36119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Rejuvenating Peel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n-U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2,5ml Firming Cocktail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iluminador estimulador colágeno, elastina/</a:t>
                      </a:r>
                      <a:r>
                        <a:rPr lang="es-ES" sz="1100" dirty="0" err="1">
                          <a:latin typeface="+mn-lt"/>
                        </a:rPr>
                        <a:t>antiedad</a:t>
                      </a:r>
                      <a:r>
                        <a:rPr lang="es-ES" sz="1100" dirty="0">
                          <a:latin typeface="+mn-lt"/>
                        </a:rPr>
                        <a:t> / lifting / estructurante/</a:t>
                      </a:r>
                      <a:r>
                        <a:rPr lang="es-ES" sz="1100" dirty="0" err="1">
                          <a:latin typeface="+mn-lt"/>
                        </a:rPr>
                        <a:t>redensificante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136704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100" dirty="0">
                          <a:latin typeface="+mn-lt"/>
                        </a:rPr>
                        <a:t>MESOTERAPIA (indicado </a:t>
                      </a:r>
                      <a:r>
                        <a:rPr lang="es-ES" sz="1100" dirty="0" err="1">
                          <a:latin typeface="+mn-lt"/>
                        </a:rPr>
                        <a:t>Neopen</a:t>
                      </a:r>
                      <a:r>
                        <a:rPr lang="es-ES" sz="1100" dirty="0"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2,5ml Firming cocktail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>
                          <a:latin typeface="+mn-lt"/>
                        </a:rPr>
                        <a:t>Antiedad</a:t>
                      </a:r>
                      <a:r>
                        <a:rPr lang="es-ES" sz="1100" dirty="0">
                          <a:latin typeface="+mn-lt"/>
                        </a:rPr>
                        <a:t> / lifting / estructurante/ </a:t>
                      </a:r>
                      <a:r>
                        <a:rPr lang="es-ES" sz="1100" dirty="0" err="1">
                          <a:latin typeface="+mn-lt"/>
                        </a:rPr>
                        <a:t>redensificante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36119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 err="1">
                          <a:latin typeface="+mn-lt"/>
                        </a:rPr>
                        <a:t>Glycolic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Peel</a:t>
                      </a:r>
                      <a:r>
                        <a:rPr lang="es-ES" sz="1100" dirty="0">
                          <a:latin typeface="+mn-lt"/>
                        </a:rPr>
                        <a:t> 50%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100" dirty="0">
                          <a:latin typeface="+mn-lt"/>
                        </a:rPr>
                        <a:t>2,5ml Firming Cocktail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iluminador antioxidante/unificador tono/ estimulador colágeno y elastina / renovador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graphicFrame>
        <p:nvGraphicFramePr>
          <p:cNvPr id="9" name="Tabla 19">
            <a:extLst>
              <a:ext uri="{FF2B5EF4-FFF2-40B4-BE49-F238E27FC236}">
                <a16:creationId xmlns:a16="http://schemas.microsoft.com/office/drawing/2014/main" id="{27E63FAC-C3B8-4CBB-B255-602E1DFC0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367126"/>
              </p:ext>
            </p:extLst>
          </p:nvPr>
        </p:nvGraphicFramePr>
        <p:xfrm>
          <a:off x="6984853" y="1211138"/>
          <a:ext cx="5418000" cy="768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591587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Suavizar arrugas profundas, foto-envejecimiento avanzado, queratosis, flacidez y </a:t>
                      </a:r>
                      <a:r>
                        <a:rPr lang="es-ES" sz="1200" baseline="0" dirty="0" err="1">
                          <a:latin typeface="+mn-lt"/>
                        </a:rPr>
                        <a:t>descolgamiento</a:t>
                      </a:r>
                      <a:r>
                        <a:rPr lang="es-ES" sz="1200" baseline="0" dirty="0">
                          <a:latin typeface="+mn-lt"/>
                        </a:rPr>
                        <a:t> del tejido.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422562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Pieles de avanzada edad con foto-envejecimiento avanzado, deshidratadas, arrugas severas y flacidez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929637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5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4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760612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760612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126768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En las sesiones de peeling químico, substituir la secuencia de mesoterapia por la aplicación de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(sellar la piel tras el peeling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quimico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422562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253537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591587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098661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+ Línea Skin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+ Sun </a:t>
                      </a:r>
                      <a:r>
                        <a:rPr lang="es-ES" sz="1200" baseline="0" dirty="0" err="1">
                          <a:latin typeface="+mn-lt"/>
                        </a:rPr>
                        <a:t>Protection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Lipo-proteoglycans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Línea Skin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(3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Retiseal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853324" y="8230088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Antiaging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052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2967</TotalTime>
  <Words>497</Words>
  <Application>Microsoft Office PowerPoint</Application>
  <PresentationFormat>Personalizado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497</cp:revision>
  <dcterms:created xsi:type="dcterms:W3CDTF">2020-02-17T15:17:27Z</dcterms:created>
  <dcterms:modified xsi:type="dcterms:W3CDTF">2022-04-12T13:37:16Z</dcterms:modified>
</cp:coreProperties>
</file>