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56" r:id="rId2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327"/>
  </p:normalViewPr>
  <p:slideViewPr>
    <p:cSldViewPr snapToGrid="0" snapToObjects="1">
      <p:cViewPr varScale="1">
        <p:scale>
          <a:sx n="60" d="100"/>
          <a:sy n="60" d="100"/>
        </p:scale>
        <p:origin x="1531" y="6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" pitchFamily="2" charset="0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2275839"/>
            <a:ext cx="5743789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marL="1128338" indent="-478110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marL="1764909" indent="-464449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marL="2450864" indent="-500177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marL="3101095" indent="-500177" defTabSz="650229">
              <a:spcBef>
                <a:spcPts val="900"/>
              </a:spcBef>
              <a:buSzPct val="100000"/>
              <a:buFont typeface="Arial"/>
              <a:buChar char="»"/>
              <a:defRPr sz="4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50240" y="2183270"/>
            <a:ext cx="5746047" cy="909886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606257" y="2183271"/>
            <a:ext cx="5748305" cy="909884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492" cy="1652695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5084516" y="388337"/>
            <a:ext cx="7270044" cy="8324430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1pPr>
            <a:lvl2pPr marL="1117581" indent="-467353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2pPr>
            <a:lvl3pPr marL="1740320" indent="-439860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3pPr>
            <a:lvl4pPr marL="2484806" indent="-534117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4pPr>
            <a:lvl5pPr marL="3135035" indent="-534117" defTabSz="650229">
              <a:spcBef>
                <a:spcPts val="1100"/>
              </a:spcBef>
              <a:buSzPct val="100000"/>
              <a:buFont typeface="Arial"/>
              <a:buChar char="»"/>
              <a:defRPr sz="4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50239" y="2041032"/>
            <a:ext cx="4278493" cy="6671734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2549032" y="6827518"/>
            <a:ext cx="7802882" cy="80602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549032" y="871502"/>
            <a:ext cx="7802882" cy="58521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549032" y="7633547"/>
            <a:ext cx="7802882" cy="114469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3221433"/>
            <a:ext cx="5746047" cy="549133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1pPr>
            <a:lvl2pPr marL="1143707" indent="-493478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2pPr>
            <a:lvl3pPr marL="1725609" indent="-425150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3pPr>
            <a:lvl4pPr marL="2431293" indent="-480603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4pPr>
            <a:lvl5pPr marL="3081522" indent="-480603" defTabSz="650229">
              <a:spcBef>
                <a:spcPts val="800"/>
              </a:spcBef>
              <a:buSzPct val="100000"/>
              <a:buFont typeface="Arial"/>
              <a:buChar char="»"/>
              <a:defRPr sz="3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1027290" y="6267591"/>
            <a:ext cx="11054082" cy="1937175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650229">
              <a:defRPr sz="57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027290" y="4133993"/>
            <a:ext cx="11054082" cy="2133601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642343" y="467120"/>
            <a:ext cx="11437902" cy="830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7" tIns="45717" rIns="45717" bIns="45717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4800" dirty="0" err="1">
                <a:latin typeface="Adobe Garamond Pro Bold" panose="02020702060506020403" pitchFamily="18" charset="0"/>
              </a:rPr>
              <a:t>Anti-ageing</a:t>
            </a:r>
            <a:r>
              <a:rPr lang="es-ES" sz="4800" dirty="0">
                <a:latin typeface="Adobe Garamond Pro Bold" panose="02020702060506020403" pitchFamily="18" charset="0"/>
              </a:rPr>
              <a:t> contorno de ojos  </a:t>
            </a:r>
            <a:r>
              <a:rPr lang="es-ES" sz="2400" dirty="0">
                <a:latin typeface="Adobe Garamond Pro Bold" panose="02020702060506020403" pitchFamily="18" charset="0"/>
              </a:rPr>
              <a:t>COD: OP12.AA018.03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407794" y="9009296"/>
            <a:ext cx="12155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5589">
              <a:spcBef>
                <a:spcPts val="300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700" b="1" i="1" dirty="0"/>
              <a:t>ATENCIÓN</a:t>
            </a:r>
            <a:r>
              <a:rPr lang="es-ES" sz="700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sp>
        <p:nvSpPr>
          <p:cNvPr id="7" name="6 CuadroTexto">
            <a:extLst>
              <a:ext uri="{FF2B5EF4-FFF2-40B4-BE49-F238E27FC236}">
                <a16:creationId xmlns:a16="http://schemas.microsoft.com/office/drawing/2014/main" id="{5AC0D33B-E62D-4C53-B8BA-4ED683AD1320}"/>
              </a:ext>
            </a:extLst>
          </p:cNvPr>
          <p:cNvSpPr txBox="1"/>
          <p:nvPr/>
        </p:nvSpPr>
        <p:spPr>
          <a:xfrm>
            <a:off x="709210" y="8503365"/>
            <a:ext cx="6009839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Antiaging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a 19">
            <a:extLst>
              <a:ext uri="{FF2B5EF4-FFF2-40B4-BE49-F238E27FC236}">
                <a16:creationId xmlns:a16="http://schemas.microsoft.com/office/drawing/2014/main" id="{47CAFAAE-BA41-4687-B1F2-D7483432C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6549"/>
              </p:ext>
            </p:extLst>
          </p:nvPr>
        </p:nvGraphicFramePr>
        <p:xfrm>
          <a:off x="6909254" y="1434819"/>
          <a:ext cx="5418000" cy="72553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003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1738552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291445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645609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Rehidratar contorno de ojos, afinar líneas de expresión, drenar el edema en las bolsas y regular cambios pigmentarios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461149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Cualquiera con ojeras gruesas, oscuras, patas de gallo y/o bolsas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1014528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NEOPEN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Velocidad:1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Profundidad: 0,25mm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2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2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2</a:t>
                      </a:r>
                    </a:p>
                    <a:p>
                      <a:pPr marL="171450" indent="-171450" algn="just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830069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12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De 6 a 10 dependiendo del estado de la piel. Frecuencia semanal. 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1014528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</a:t>
                      </a:r>
                    </a:p>
                    <a:p>
                      <a:pPr algn="just"/>
                      <a:endParaRPr lang="es-ES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645609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601703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Protocolos asociados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(COD_OP12.PE10.00) DUOSOMAL ACID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33861"/>
                  </a:ext>
                </a:extLst>
              </a:tr>
              <a:tr h="1036294"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spcBef>
                          <a:spcPts val="1200"/>
                        </a:spcBef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aseline="0" dirty="0">
                          <a:latin typeface="+mn-lt"/>
                        </a:rPr>
                        <a:t>Día: </a:t>
                      </a:r>
                      <a:r>
                        <a:rPr lang="es-ES" sz="1200" baseline="0" dirty="0" err="1">
                          <a:latin typeface="+mn-lt"/>
                        </a:rPr>
                        <a:t>Anti-aging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o </a:t>
                      </a:r>
                      <a:r>
                        <a:rPr lang="es-ES" sz="1200" baseline="0" dirty="0" err="1">
                          <a:latin typeface="+mn-lt"/>
                        </a:rPr>
                        <a:t>Radiance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(según criterio profesional) + Sun </a:t>
                      </a:r>
                      <a:r>
                        <a:rPr lang="es-ES" sz="1200" baseline="0" dirty="0" err="1">
                          <a:latin typeface="+mn-lt"/>
                        </a:rPr>
                        <a:t>Protection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Cream</a:t>
                      </a:r>
                      <a:endParaRPr lang="es-ES" sz="1200" baseline="0" dirty="0">
                        <a:latin typeface="+mn-lt"/>
                      </a:endParaRP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aseline="0" dirty="0">
                          <a:latin typeface="+mn-lt"/>
                        </a:rPr>
                        <a:t>Noche: </a:t>
                      </a:r>
                      <a:r>
                        <a:rPr lang="es-ES" sz="1200" baseline="0" dirty="0" err="1">
                          <a:latin typeface="+mn-lt"/>
                        </a:rPr>
                        <a:t>Anti-aging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o </a:t>
                      </a:r>
                      <a:r>
                        <a:rPr lang="es-ES" sz="1200" baseline="0" dirty="0" err="1">
                          <a:latin typeface="+mn-lt"/>
                        </a:rPr>
                        <a:t>Radiance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(según criterio profesional)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  <p:graphicFrame>
        <p:nvGraphicFramePr>
          <p:cNvPr id="9" name="Tabla 4">
            <a:extLst>
              <a:ext uri="{FF2B5EF4-FFF2-40B4-BE49-F238E27FC236}">
                <a16:creationId xmlns:a16="http://schemas.microsoft.com/office/drawing/2014/main" id="{BF916774-38E7-4665-B147-6D67EB69A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457617"/>
              </p:ext>
            </p:extLst>
          </p:nvPr>
        </p:nvGraphicFramePr>
        <p:xfrm>
          <a:off x="492564" y="1434819"/>
          <a:ext cx="6009838" cy="66550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634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1523412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1996725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  <a:gridCol w="2141067">
                  <a:extLst>
                    <a:ext uri="{9D8B030D-6E8A-4147-A177-3AD203B41FA5}">
                      <a16:colId xmlns:a16="http://schemas.microsoft.com/office/drawing/2014/main" val="4170393967"/>
                    </a:ext>
                  </a:extLst>
                </a:gridCol>
              </a:tblGrid>
              <a:tr h="643114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DESCRIPCIÓN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1465967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B0B628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Tx/>
                        <a:buNone/>
                      </a:pPr>
                      <a:r>
                        <a:rPr lang="es-ES" sz="1100" dirty="0">
                          <a:latin typeface="+mn-lt"/>
                        </a:rPr>
                        <a:t>PEELING QUÍMICO</a:t>
                      </a: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latin typeface="+mn-lt"/>
                        </a:rPr>
                        <a:t>(VER MODO DE APLICACIÓN: (COD: OP12.PE04.00)</a:t>
                      </a:r>
                      <a:endParaRPr lang="es-ES" sz="1100" dirty="0"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Tx/>
                        <a:buNone/>
                      </a:pPr>
                      <a:endParaRPr lang="es-ES" sz="1100" dirty="0"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Tx/>
                        <a:buNone/>
                      </a:pPr>
                      <a:r>
                        <a:rPr lang="es-ES" sz="1100" dirty="0">
                          <a:latin typeface="+mn-lt"/>
                        </a:rPr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1100" dirty="0" err="1">
                          <a:latin typeface="+mn-lt"/>
                        </a:rPr>
                        <a:t>Lactic</a:t>
                      </a:r>
                      <a:r>
                        <a:rPr lang="es-ES" sz="1100" dirty="0">
                          <a:latin typeface="+mn-lt"/>
                        </a:rPr>
                        <a:t> </a:t>
                      </a:r>
                      <a:r>
                        <a:rPr lang="es-ES" sz="1100" dirty="0" err="1">
                          <a:latin typeface="+mn-lt"/>
                        </a:rPr>
                        <a:t>Peel</a:t>
                      </a:r>
                      <a:r>
                        <a:rPr lang="es-ES" sz="1100" dirty="0">
                          <a:latin typeface="+mn-lt"/>
                        </a:rPr>
                        <a:t> 30%</a:t>
                      </a:r>
                    </a:p>
                    <a:p>
                      <a:pPr marL="285750" indent="-285750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</a:pPr>
                      <a:r>
                        <a:rPr lang="es-ES" sz="1100" dirty="0">
                          <a:latin typeface="+mn-lt"/>
                        </a:rPr>
                        <a:t>4 ml ECPR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latin typeface="+mn-lt"/>
                        </a:rPr>
                        <a:t>Iluminador/ Hidratante / Drenante/ </a:t>
                      </a:r>
                      <a:r>
                        <a:rPr lang="es-ES" sz="1100" dirty="0" err="1">
                          <a:latin typeface="+mn-lt"/>
                        </a:rPr>
                        <a:t>Polirevitalizante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983304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B0B628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Tx/>
                        <a:buNone/>
                      </a:pPr>
                      <a:r>
                        <a:rPr lang="es-ES" sz="1100" dirty="0">
                          <a:latin typeface="+mn-lt"/>
                        </a:rPr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</a:pPr>
                      <a:r>
                        <a:rPr lang="es-ES" sz="1100" dirty="0">
                          <a:latin typeface="+mn-lt"/>
                        </a:rPr>
                        <a:t>4 ml ECPR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latin typeface="+mn-lt"/>
                        </a:rPr>
                        <a:t>Blanqueante/ Hidratante / Drenante/ </a:t>
                      </a:r>
                      <a:r>
                        <a:rPr lang="es-ES" sz="1100" dirty="0" err="1">
                          <a:latin typeface="+mn-lt"/>
                        </a:rPr>
                        <a:t>Polirevitalizante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1465967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B0B628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Tx/>
                        <a:buNone/>
                      </a:pPr>
                      <a:r>
                        <a:rPr lang="es-ES" sz="1100" dirty="0">
                          <a:latin typeface="+mn-lt"/>
                        </a:rPr>
                        <a:t>PEELING QUÍMICO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Tx/>
                        <a:buNone/>
                      </a:pPr>
                      <a:endParaRPr lang="es-ES" sz="1100" dirty="0"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Tx/>
                        <a:buNone/>
                      </a:pPr>
                      <a:r>
                        <a:rPr lang="es-ES" sz="1100" dirty="0">
                          <a:latin typeface="+mn-lt"/>
                        </a:rPr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1100" dirty="0" err="1">
                          <a:latin typeface="+mn-lt"/>
                        </a:rPr>
                        <a:t>Lactic</a:t>
                      </a:r>
                      <a:r>
                        <a:rPr lang="es-ES" sz="1100" dirty="0">
                          <a:latin typeface="+mn-lt"/>
                        </a:rPr>
                        <a:t> </a:t>
                      </a:r>
                      <a:r>
                        <a:rPr lang="es-ES" sz="1100" dirty="0" err="1">
                          <a:latin typeface="+mn-lt"/>
                        </a:rPr>
                        <a:t>Peel</a:t>
                      </a:r>
                      <a:r>
                        <a:rPr lang="es-ES" sz="1100" dirty="0">
                          <a:latin typeface="+mn-lt"/>
                        </a:rPr>
                        <a:t> 30%</a:t>
                      </a:r>
                    </a:p>
                    <a:p>
                      <a:pPr marL="285750" marR="0" lvl="0" indent="-28575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1100" dirty="0">
                          <a:latin typeface="+mn-lt"/>
                        </a:rPr>
                        <a:t>4ml </a:t>
                      </a:r>
                      <a:r>
                        <a:rPr lang="es-ES" sz="1100" dirty="0" err="1">
                          <a:latin typeface="+mn-lt"/>
                        </a:rPr>
                        <a:t>Myotec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latin typeface="+mn-lt"/>
                        </a:rPr>
                        <a:t>Iluminador/ Hidratante / Descontracturante / </a:t>
                      </a:r>
                      <a:r>
                        <a:rPr lang="es-ES" sz="1100" dirty="0" err="1">
                          <a:latin typeface="+mn-lt"/>
                        </a:rPr>
                        <a:t>Mesobotox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1113425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B0B628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Helvetica Light"/>
                        </a:rPr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</a:pPr>
                      <a:r>
                        <a:rPr lang="es-ES" sz="1100" dirty="0">
                          <a:latin typeface="+mn-lt"/>
                        </a:rPr>
                        <a:t>4 ml ECPR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latin typeface="+mn-lt"/>
                        </a:rPr>
                        <a:t>Blanqueante/ Hidratante / Drenante/ </a:t>
                      </a:r>
                      <a:r>
                        <a:rPr lang="es-ES" sz="1100" dirty="0" err="1">
                          <a:latin typeface="+mn-lt"/>
                        </a:rPr>
                        <a:t>Polirevitalizante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983304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B0B628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Helvetica Light"/>
                        </a:rPr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</a:pPr>
                      <a:r>
                        <a:rPr lang="es-ES" sz="1100" dirty="0">
                          <a:latin typeface="+mn-lt"/>
                        </a:rPr>
                        <a:t>4</a:t>
                      </a:r>
                      <a:r>
                        <a:rPr lang="es-ES" sz="1100" baseline="0" dirty="0">
                          <a:latin typeface="+mn-lt"/>
                        </a:rPr>
                        <a:t> ml </a:t>
                      </a:r>
                      <a:r>
                        <a:rPr lang="es-ES" sz="1100" baseline="0" dirty="0" err="1">
                          <a:latin typeface="+mn-lt"/>
                        </a:rPr>
                        <a:t>Myotec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latin typeface="+mn-lt"/>
                        </a:rPr>
                        <a:t>Hidratante / Descontracturante / </a:t>
                      </a:r>
                      <a:r>
                        <a:rPr lang="es-ES" sz="1100" dirty="0" err="1">
                          <a:latin typeface="+mn-lt"/>
                        </a:rPr>
                        <a:t>Mesobotox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2609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3250</TotalTime>
  <Words>388</Words>
  <Application>Microsoft Office PowerPoint</Application>
  <PresentationFormat>Personalizado</PresentationFormat>
  <Paragraphs>64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Adobe Garamond Pro Bold</vt:lpstr>
      <vt:lpstr>Arial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mcollado</cp:lastModifiedBy>
  <cp:revision>543</cp:revision>
  <cp:lastPrinted>2021-08-24T08:42:12Z</cp:lastPrinted>
  <dcterms:created xsi:type="dcterms:W3CDTF">2020-02-17T15:17:27Z</dcterms:created>
  <dcterms:modified xsi:type="dcterms:W3CDTF">2022-04-12T14:55:41Z</dcterms:modified>
</cp:coreProperties>
</file>