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54" r:id="rId2"/>
  </p:sldIdLst>
  <p:sldSz cx="9144000" cy="6858000" type="screen4x3"/>
  <p:notesSz cx="6858000" cy="9144000"/>
  <p:defaultTextStyle>
    <a:defPPr>
      <a:defRPr lang="en-US"/>
    </a:defPPr>
    <a:lvl1pPr marL="0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7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AFB50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5126" autoAdjust="0"/>
  </p:normalViewPr>
  <p:slideViewPr>
    <p:cSldViewPr snapToGrid="0">
      <p:cViewPr varScale="1">
        <p:scale>
          <a:sx n="85" d="100"/>
          <a:sy n="85" d="100"/>
        </p:scale>
        <p:origin x="140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6BD7-ECDC-4C5E-8D3A-7A15DC3F46C5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00BAE-5D62-4A22-B025-224FCD834F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76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7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2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4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38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1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84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5" indent="0" algn="ctr">
              <a:buNone/>
              <a:defRPr sz="2000"/>
            </a:lvl2pPr>
            <a:lvl3pPr marL="914430" indent="0" algn="ctr">
              <a:buNone/>
              <a:defRPr sz="1800"/>
            </a:lvl3pPr>
            <a:lvl4pPr marL="1371645" indent="0" algn="ctr">
              <a:buNone/>
              <a:defRPr sz="1600"/>
            </a:lvl4pPr>
            <a:lvl5pPr marL="1828861" indent="0" algn="ctr">
              <a:buNone/>
              <a:defRPr sz="1600"/>
            </a:lvl5pPr>
            <a:lvl6pPr marL="2286075" indent="0" algn="ctr">
              <a:buNone/>
              <a:defRPr sz="1600"/>
            </a:lvl6pPr>
            <a:lvl7pPr marL="2743290" indent="0" algn="ctr">
              <a:buNone/>
              <a:defRPr sz="1600"/>
            </a:lvl7pPr>
            <a:lvl8pPr marL="3200505" indent="0" algn="ctr">
              <a:buNone/>
              <a:defRPr sz="1600"/>
            </a:lvl8pPr>
            <a:lvl9pPr marL="365772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87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60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7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44CF950-6FC4-4E8A-BCB5-45E2C110EB07}"/>
              </a:ext>
            </a:extLst>
          </p:cNvPr>
          <p:cNvSpPr/>
          <p:nvPr userDrawn="1"/>
        </p:nvSpPr>
        <p:spPr>
          <a:xfrm>
            <a:off x="158262" y="149470"/>
            <a:ext cx="8818684" cy="6572007"/>
          </a:xfrm>
          <a:prstGeom prst="rect">
            <a:avLst/>
          </a:prstGeom>
          <a:noFill/>
          <a:ln w="38100">
            <a:solidFill>
              <a:srgbClr val="AFB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84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FF917FC-6FE9-4A01-B1D2-305C36C7AF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2932" y="6540658"/>
            <a:ext cx="1525465" cy="2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9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2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41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5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5" indent="0">
              <a:buNone/>
              <a:defRPr sz="1600" b="1"/>
            </a:lvl6pPr>
            <a:lvl7pPr marL="2743290" indent="0">
              <a:buNone/>
              <a:defRPr sz="1600" b="1"/>
            </a:lvl7pPr>
            <a:lvl8pPr marL="3200505" indent="0">
              <a:buNone/>
              <a:defRPr sz="1600" b="1"/>
            </a:lvl8pPr>
            <a:lvl9pPr marL="365772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5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5" indent="0">
              <a:buNone/>
              <a:defRPr sz="1600" b="1"/>
            </a:lvl6pPr>
            <a:lvl7pPr marL="2743290" indent="0">
              <a:buNone/>
              <a:defRPr sz="1600" b="1"/>
            </a:lvl7pPr>
            <a:lvl8pPr marL="3200505" indent="0">
              <a:buNone/>
              <a:defRPr sz="1600" b="1"/>
            </a:lvl8pPr>
            <a:lvl9pPr marL="365772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75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06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76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5" indent="0">
              <a:buNone/>
              <a:defRPr sz="1400"/>
            </a:lvl2pPr>
            <a:lvl3pPr marL="914430" indent="0">
              <a:buNone/>
              <a:defRPr sz="1200"/>
            </a:lvl3pPr>
            <a:lvl4pPr marL="1371645" indent="0">
              <a:buNone/>
              <a:defRPr sz="1000"/>
            </a:lvl4pPr>
            <a:lvl5pPr marL="1828861" indent="0">
              <a:buNone/>
              <a:defRPr sz="1000"/>
            </a:lvl5pPr>
            <a:lvl6pPr marL="2286075" indent="0">
              <a:buNone/>
              <a:defRPr sz="1000"/>
            </a:lvl6pPr>
            <a:lvl7pPr marL="2743290" indent="0">
              <a:buNone/>
              <a:defRPr sz="1000"/>
            </a:lvl7pPr>
            <a:lvl8pPr marL="3200505" indent="0">
              <a:buNone/>
              <a:defRPr sz="1000"/>
            </a:lvl8pPr>
            <a:lvl9pPr marL="365772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21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5" indent="0">
              <a:buNone/>
              <a:defRPr sz="2800"/>
            </a:lvl2pPr>
            <a:lvl3pPr marL="914430" indent="0">
              <a:buNone/>
              <a:defRPr sz="2400"/>
            </a:lvl3pPr>
            <a:lvl4pPr marL="1371645" indent="0">
              <a:buNone/>
              <a:defRPr sz="2000"/>
            </a:lvl4pPr>
            <a:lvl5pPr marL="1828861" indent="0">
              <a:buNone/>
              <a:defRPr sz="2000"/>
            </a:lvl5pPr>
            <a:lvl6pPr marL="2286075" indent="0">
              <a:buNone/>
              <a:defRPr sz="2000"/>
            </a:lvl6pPr>
            <a:lvl7pPr marL="2743290" indent="0">
              <a:buNone/>
              <a:defRPr sz="2000"/>
            </a:lvl7pPr>
            <a:lvl8pPr marL="3200505" indent="0">
              <a:buNone/>
              <a:defRPr sz="2000"/>
            </a:lvl8pPr>
            <a:lvl9pPr marL="365772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5" indent="0">
              <a:buNone/>
              <a:defRPr sz="1400"/>
            </a:lvl2pPr>
            <a:lvl3pPr marL="914430" indent="0">
              <a:buNone/>
              <a:defRPr sz="1200"/>
            </a:lvl3pPr>
            <a:lvl4pPr marL="1371645" indent="0">
              <a:buNone/>
              <a:defRPr sz="1000"/>
            </a:lvl4pPr>
            <a:lvl5pPr marL="1828861" indent="0">
              <a:buNone/>
              <a:defRPr sz="1000"/>
            </a:lvl5pPr>
            <a:lvl6pPr marL="2286075" indent="0">
              <a:buNone/>
              <a:defRPr sz="1000"/>
            </a:lvl6pPr>
            <a:lvl7pPr marL="2743290" indent="0">
              <a:buNone/>
              <a:defRPr sz="1000"/>
            </a:lvl7pPr>
            <a:lvl8pPr marL="3200505" indent="0">
              <a:buNone/>
              <a:defRPr sz="1000"/>
            </a:lvl8pPr>
            <a:lvl9pPr marL="365772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55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768559-69C7-4410-BC09-CA84F70C0B36}"/>
              </a:ext>
            </a:extLst>
          </p:cNvPr>
          <p:cNvSpPr/>
          <p:nvPr userDrawn="1"/>
        </p:nvSpPr>
        <p:spPr>
          <a:xfrm>
            <a:off x="158262" y="149470"/>
            <a:ext cx="8818684" cy="6572007"/>
          </a:xfrm>
          <a:prstGeom prst="rect">
            <a:avLst/>
          </a:prstGeom>
          <a:noFill/>
          <a:ln w="38100">
            <a:solidFill>
              <a:srgbClr val="AFB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84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3F2D266-D68A-4ED1-BDC9-2698A7FBA74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22932" y="6540658"/>
            <a:ext cx="1525465" cy="2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2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3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8" indent="-228608" algn="l" defTabSz="91443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3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8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53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67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82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7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13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28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472851" y="126340"/>
            <a:ext cx="8042275" cy="892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2145" tIns="32145" rIns="32145" bIns="32145">
            <a:spAutoFit/>
          </a:bodyPr>
          <a:lstStyle/>
          <a:p>
            <a:pPr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3375" dirty="0">
                <a:latin typeface="Adobe Garamond Pro Bold" panose="02020702060506020403" pitchFamily="18" charset="0"/>
              </a:rPr>
              <a:t>Protocolo rejuvenecimiento de labios </a:t>
            </a:r>
            <a:r>
              <a:rPr lang="es-ES" sz="2000" dirty="0">
                <a:latin typeface="Adobe Garamond Pro Bold" panose="02020702060506020403" pitchFamily="18" charset="0"/>
              </a:rPr>
              <a:t>COD_OP12.AA020.03</a:t>
            </a:r>
            <a:endParaRPr lang="es-ES" sz="1969" dirty="0">
              <a:latin typeface="Adobe Garamond Pro Bold" panose="02020702060506020403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286730" y="6334662"/>
            <a:ext cx="8547055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0325">
              <a:spcBef>
                <a:spcPts val="211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492" b="1" i="1" dirty="0"/>
              <a:t>ATENCIÓN</a:t>
            </a:r>
            <a:r>
              <a:rPr lang="es-ES" sz="492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19" name="Tabla 19">
            <a:extLst>
              <a:ext uri="{FF2B5EF4-FFF2-40B4-BE49-F238E27FC236}">
                <a16:creationId xmlns:a16="http://schemas.microsoft.com/office/drawing/2014/main" id="{1F4F7D4E-532B-47DC-BA9D-1FC353E0D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62851"/>
              </p:ext>
            </p:extLst>
          </p:nvPr>
        </p:nvGraphicFramePr>
        <p:xfrm>
          <a:off x="4706917" y="818769"/>
          <a:ext cx="3808209" cy="5249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1994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27560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1610613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323483">
                <a:tc>
                  <a:txBody>
                    <a:bodyPr/>
                    <a:lstStyle/>
                    <a:p>
                      <a:pPr algn="l"/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800" baseline="0" dirty="0">
                          <a:latin typeface="+mn-lt"/>
                        </a:rPr>
                        <a:t>Suavizar el </a:t>
                      </a:r>
                      <a:r>
                        <a:rPr lang="es-ES" sz="800" baseline="0" dirty="0" err="1">
                          <a:latin typeface="+mn-lt"/>
                        </a:rPr>
                        <a:t>fotoenvejecimiento</a:t>
                      </a:r>
                      <a:r>
                        <a:rPr lang="es-ES" sz="800" baseline="0" dirty="0">
                          <a:latin typeface="+mn-lt"/>
                        </a:rPr>
                        <a:t> y sequedad labial, </a:t>
                      </a:r>
                      <a:r>
                        <a:rPr lang="es-ES" sz="800" baseline="0" dirty="0" err="1">
                          <a:latin typeface="+mn-lt"/>
                        </a:rPr>
                        <a:t>redensificar</a:t>
                      </a:r>
                      <a:r>
                        <a:rPr lang="es-ES" sz="800" baseline="0" dirty="0">
                          <a:latin typeface="+mn-lt"/>
                        </a:rPr>
                        <a:t>, hidratar y </a:t>
                      </a:r>
                      <a:r>
                        <a:rPr lang="es-ES" sz="800" baseline="0" dirty="0" err="1">
                          <a:latin typeface="+mn-lt"/>
                        </a:rPr>
                        <a:t>voluminizar</a:t>
                      </a:r>
                      <a:r>
                        <a:rPr lang="es-ES" sz="800" baseline="0" dirty="0">
                          <a:latin typeface="+mn-lt"/>
                        </a:rPr>
                        <a:t>.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344535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800" baseline="0" dirty="0">
                          <a:latin typeface="+mn-lt"/>
                        </a:rPr>
                        <a:t>Deshidratación, sequedad y arrugas marcadas en el contorno peribucal. Falta de densidad en la mucosa.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841054">
                <a:tc>
                  <a:txBody>
                    <a:bodyPr/>
                    <a:lstStyle/>
                    <a:p>
                      <a:pPr algn="l"/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 err="1">
                          <a:latin typeface="+mn-lt"/>
                        </a:rPr>
                        <a:t>Neopen</a:t>
                      </a:r>
                      <a:endParaRPr lang="es-ES" sz="800" b="1" baseline="0" dirty="0"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0,25mm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baseline="0" dirty="0"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  <a:endParaRPr lang="es-ES" sz="8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4294" marR="64294" marT="32147" marB="32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582268">
                <a:tc>
                  <a:txBody>
                    <a:bodyPr/>
                    <a:lstStyle/>
                    <a:p>
                      <a:pPr algn="l"/>
                      <a:endParaRPr lang="es-ES" sz="8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8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8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800" baseline="0" dirty="0">
                          <a:latin typeface="+mn-lt"/>
                        </a:rPr>
                        <a:t>De 6 a 10 dependiendo del estado del labio. Frecuencia quincenal . Repetir una sesión cada mes como mantenimiento.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41054">
                <a:tc>
                  <a:txBody>
                    <a:bodyPr/>
                    <a:lstStyle/>
                    <a:p>
                      <a:pPr algn="l"/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*</a:t>
                      </a:r>
                      <a:r>
                        <a:rPr lang="es-E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No realizaremos el tratamiento en pacientes con herpes labiales</a:t>
                      </a:r>
                    </a:p>
                    <a:p>
                      <a:pPr algn="just"/>
                      <a:endParaRPr lang="es-ES" sz="8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450474">
                <a:tc>
                  <a:txBody>
                    <a:bodyPr/>
                    <a:lstStyle/>
                    <a:p>
                      <a:pPr algn="l"/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8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8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323483">
                <a:tc>
                  <a:txBody>
                    <a:bodyPr/>
                    <a:lstStyle/>
                    <a:p>
                      <a:pPr algn="l"/>
                      <a:endParaRPr lang="es-ES" sz="8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964406">
                <a:tc>
                  <a:txBody>
                    <a:bodyPr/>
                    <a:lstStyle/>
                    <a:p>
                      <a:pPr algn="just"/>
                      <a:endParaRPr lang="es-ES" sz="8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579181">
                <a:tc>
                  <a:txBody>
                    <a:bodyPr/>
                    <a:lstStyle/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just"/>
                      <a:r>
                        <a:rPr lang="es-ES" sz="8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Dia y Noche: Total </a:t>
                      </a: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Recovery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aseline="0" dirty="0">
                          <a:latin typeface="+mn-lt"/>
                        </a:rPr>
                        <a:t>3 noches por semana aplicar ½ Ampolla </a:t>
                      </a:r>
                      <a:r>
                        <a:rPr lang="es-ES" sz="800" baseline="0" dirty="0" err="1">
                          <a:latin typeface="+mn-lt"/>
                        </a:rPr>
                        <a:t>Lipo-Proteoglycans</a:t>
                      </a:r>
                      <a:r>
                        <a:rPr lang="es-ES" sz="800" baseline="0" dirty="0">
                          <a:latin typeface="+mn-lt"/>
                        </a:rPr>
                        <a:t>.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99816"/>
              </p:ext>
            </p:extLst>
          </p:nvPr>
        </p:nvGraphicFramePr>
        <p:xfrm>
          <a:off x="286731" y="1018407"/>
          <a:ext cx="4285269" cy="4966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127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1792183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1982959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379291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949323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r>
                        <a:rPr lang="es-ES" sz="800" dirty="0">
                          <a:latin typeface="+mn-lt"/>
                        </a:rPr>
                        <a:t>PEELING QUÍMICO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latin typeface="+mn-lt"/>
                        </a:rPr>
                        <a:t>(VER MODO DE APLICACIÓN: (COD: OP12.PE04.00)</a:t>
                      </a:r>
                      <a:endParaRPr lang="es-ES" sz="800" dirty="0">
                        <a:latin typeface="+mn-lt"/>
                      </a:endParaRP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endParaRPr lang="es-ES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Lactic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peel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30%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823207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marR="0" lvl="0" indent="-182563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872157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r>
                        <a:rPr lang="es-ES" sz="8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Lactic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peel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30%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marR="0" lvl="0" indent="-182563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823207">
                <a:tc>
                  <a:txBody>
                    <a:bodyPr/>
                    <a:lstStyle/>
                    <a:p>
                      <a:pPr algn="ctr"/>
                      <a:r>
                        <a:rPr lang="es-ES" sz="8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8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marR="0" lvl="0" indent="-182563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119652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marR="0" lvl="0" indent="-182563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72851" y="6132619"/>
            <a:ext cx="4225668" cy="202043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s-ES" sz="844" b="1" dirty="0">
                <a:solidFill>
                  <a:schemeClr val="bg1"/>
                </a:solidFill>
              </a:rPr>
              <a:t>Finalizar en cada sesión con </a:t>
            </a:r>
            <a:r>
              <a:rPr lang="es-ES" sz="844" b="1" dirty="0" err="1">
                <a:solidFill>
                  <a:schemeClr val="bg1"/>
                </a:solidFill>
              </a:rPr>
              <a:t>Antiaging</a:t>
            </a:r>
            <a:r>
              <a:rPr lang="es-ES" sz="844" b="1" dirty="0">
                <a:solidFill>
                  <a:schemeClr val="bg1"/>
                </a:solidFill>
              </a:rPr>
              <a:t> </a:t>
            </a:r>
            <a:r>
              <a:rPr lang="es-ES" sz="844" b="1" dirty="0" err="1">
                <a:solidFill>
                  <a:schemeClr val="bg1"/>
                </a:solidFill>
              </a:rPr>
              <a:t>Peel</a:t>
            </a:r>
            <a:r>
              <a:rPr lang="es-ES" sz="844" b="1" dirty="0">
                <a:solidFill>
                  <a:schemeClr val="bg1"/>
                </a:solidFill>
              </a:rPr>
              <a:t> off </a:t>
            </a:r>
            <a:r>
              <a:rPr lang="es-ES" sz="844" b="1" dirty="0" err="1">
                <a:solidFill>
                  <a:schemeClr val="bg1"/>
                </a:solidFill>
              </a:rPr>
              <a:t>Mask</a:t>
            </a:r>
            <a:endParaRPr lang="es-ES" sz="844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79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5364</TotalTime>
  <Words>389</Words>
  <Application>Microsoft Office PowerPoint</Application>
  <PresentationFormat>Presentación en pantalla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Adobe Garamond Pro Bold</vt:lpstr>
      <vt:lpstr>Arial</vt:lpstr>
      <vt:lpstr>Calibri</vt:lpstr>
      <vt:lpstr>Calibri Light</vt:lpstr>
      <vt:lpstr>Garamond</vt:lpstr>
      <vt:lpstr>Helvetica</vt:lpstr>
      <vt:lpstr>Helvetica Light</vt:lpstr>
      <vt:lpstr>Helvetica Neue Light</vt:lpstr>
      <vt:lpstr>Tipo de letra del sistema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line</dc:title>
  <dc:creator>User</dc:creator>
  <cp:lastModifiedBy>mcollado</cp:lastModifiedBy>
  <cp:revision>697</cp:revision>
  <dcterms:created xsi:type="dcterms:W3CDTF">2020-01-16T16:00:32Z</dcterms:created>
  <dcterms:modified xsi:type="dcterms:W3CDTF">2022-04-12T13:41:08Z</dcterms:modified>
</cp:coreProperties>
</file>