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1" r:id="rId2"/>
  </p:sldIdLst>
  <p:sldSz cx="9144000" cy="6858000" type="screen4x3"/>
  <p:notesSz cx="6858000" cy="9144000"/>
  <p:defaultTextStyle>
    <a:defPPr marL="0" marR="0" indent="0" algn="l" defTabSz="642915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66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24" autoAdjust="0"/>
    <p:restoredTop sz="96327"/>
  </p:normalViewPr>
  <p:slideViewPr>
    <p:cSldViewPr snapToGrid="0" snapToObjects="1">
      <p:cViewPr varScale="1">
        <p:scale>
          <a:sx n="85" d="100"/>
          <a:sy n="85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21457" latinLnBrk="0">
      <a:lnSpc>
        <a:spcPct val="117999"/>
      </a:lnSpc>
      <a:defRPr sz="1547">
        <a:latin typeface="Helvetica" pitchFamily="2" charset="0"/>
        <a:ea typeface="+mj-ea"/>
        <a:cs typeface="+mj-cs"/>
        <a:sym typeface="Helvetica Neue"/>
      </a:defRPr>
    </a:lvl1pPr>
    <a:lvl2pPr indent="160729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2pPr>
    <a:lvl3pPr indent="321457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3pPr>
    <a:lvl4pPr indent="482186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4pPr>
    <a:lvl5pPr indent="642915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5pPr>
    <a:lvl6pPr indent="803643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6pPr>
    <a:lvl7pPr indent="964372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7pPr>
    <a:lvl8pPr indent="1125101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8pPr>
    <a:lvl9pPr indent="1285829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1" cy="1362076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457176">
              <a:defRPr sz="4008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722313" y="2906714"/>
            <a:ext cx="7772401" cy="1500188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199"/>
            <a:ext cx="4038602" cy="452596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633"/>
              </a:spcBef>
              <a:buSzPct val="100000"/>
              <a:buFont typeface="Arial"/>
              <a:defRPr sz="2812">
                <a:latin typeface="Arial"/>
                <a:ea typeface="Arial"/>
                <a:cs typeface="Arial"/>
                <a:sym typeface="Arial"/>
              </a:defRPr>
            </a:lvl1pPr>
            <a:lvl2pPr marL="793334" indent="-336159" defTabSz="457176">
              <a:spcBef>
                <a:spcPts val="633"/>
              </a:spcBef>
              <a:buSzPct val="100000"/>
              <a:buFont typeface="Arial"/>
              <a:buChar char="–"/>
              <a:defRPr sz="2812">
                <a:latin typeface="Arial"/>
                <a:ea typeface="Arial"/>
                <a:cs typeface="Arial"/>
                <a:sym typeface="Arial"/>
              </a:defRPr>
            </a:lvl2pPr>
            <a:lvl3pPr marL="1240908" indent="-326554" defTabSz="457176">
              <a:spcBef>
                <a:spcPts val="633"/>
              </a:spcBef>
              <a:buSzPct val="100000"/>
              <a:buFont typeface="Arial"/>
              <a:defRPr sz="2812">
                <a:latin typeface="Arial"/>
                <a:ea typeface="Arial"/>
                <a:cs typeface="Arial"/>
                <a:sym typeface="Arial"/>
              </a:defRPr>
            </a:lvl3pPr>
            <a:lvl4pPr marL="1723202" indent="-351674" defTabSz="457176">
              <a:spcBef>
                <a:spcPts val="633"/>
              </a:spcBef>
              <a:buSzPct val="100000"/>
              <a:buFont typeface="Arial"/>
              <a:buChar char="–"/>
              <a:defRPr sz="2812">
                <a:latin typeface="Arial"/>
                <a:ea typeface="Arial"/>
                <a:cs typeface="Arial"/>
                <a:sym typeface="Arial"/>
              </a:defRPr>
            </a:lvl4pPr>
            <a:lvl5pPr marL="2180380" indent="-351674" defTabSz="457176">
              <a:spcBef>
                <a:spcPts val="633"/>
              </a:spcBef>
              <a:buSzPct val="100000"/>
              <a:buFont typeface="Arial"/>
              <a:buChar char="»"/>
              <a:defRPr sz="2812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457201" y="1535112"/>
            <a:ext cx="4040189" cy="639764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4645025" y="1535113"/>
            <a:ext cx="4041777" cy="639762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1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457176">
              <a:defRPr sz="1969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3575050" y="273049"/>
            <a:ext cx="5111750" cy="585311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1pPr>
            <a:lvl2pPr marL="785771" indent="-328596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2pPr>
            <a:lvl3pPr marL="1223619" indent="-309266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3pPr>
            <a:lvl4pPr marL="1747067" indent="-375538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4pPr>
            <a:lvl5pPr marL="2204243" indent="-375538" defTabSz="457176">
              <a:spcBef>
                <a:spcPts val="773"/>
              </a:spcBef>
              <a:buSzPct val="100000"/>
              <a:buFont typeface="Arial"/>
              <a:buChar char="»"/>
              <a:defRPr sz="3234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457200" y="1435101"/>
            <a:ext cx="3008315" cy="4691063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1792288" y="4800599"/>
            <a:ext cx="5486401" cy="56673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457176">
              <a:defRPr sz="1969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8"/>
            <a:ext cx="5486401" cy="80486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1pPr>
            <a:lvl2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2pPr>
            <a:lvl3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3pPr>
            <a:lvl4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4pPr>
            <a:lvl5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457201" y="2265070"/>
            <a:ext cx="4040189" cy="386109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562"/>
              </a:spcBef>
              <a:buSzPct val="100000"/>
              <a:buFont typeface="Arial"/>
              <a:defRPr sz="2391">
                <a:latin typeface="Arial"/>
                <a:ea typeface="Arial"/>
                <a:cs typeface="Arial"/>
                <a:sym typeface="Arial"/>
              </a:defRPr>
            </a:lvl1pPr>
            <a:lvl2pPr marL="804140" indent="-346964" defTabSz="457176">
              <a:spcBef>
                <a:spcPts val="562"/>
              </a:spcBef>
              <a:buSzPct val="100000"/>
              <a:buFont typeface="Arial"/>
              <a:buChar char="–"/>
              <a:defRPr sz="2391">
                <a:latin typeface="Arial"/>
                <a:ea typeface="Arial"/>
                <a:cs typeface="Arial"/>
                <a:sym typeface="Arial"/>
              </a:defRPr>
            </a:lvl2pPr>
            <a:lvl3pPr marL="1213276" indent="-298923" defTabSz="457176">
              <a:spcBef>
                <a:spcPts val="562"/>
              </a:spcBef>
              <a:buSzPct val="100000"/>
              <a:buFont typeface="Arial"/>
              <a:defRPr sz="2391">
                <a:latin typeface="Arial"/>
                <a:ea typeface="Arial"/>
                <a:cs typeface="Arial"/>
                <a:sym typeface="Arial"/>
              </a:defRPr>
            </a:lvl3pPr>
            <a:lvl4pPr marL="1709442" indent="-337912" defTabSz="457176">
              <a:spcBef>
                <a:spcPts val="562"/>
              </a:spcBef>
              <a:buSzPct val="100000"/>
              <a:buFont typeface="Arial"/>
              <a:buChar char="–"/>
              <a:defRPr sz="2391">
                <a:latin typeface="Arial"/>
                <a:ea typeface="Arial"/>
                <a:cs typeface="Arial"/>
                <a:sym typeface="Arial"/>
              </a:defRPr>
            </a:lvl4pPr>
            <a:lvl5pPr marL="2166618" indent="-337912" defTabSz="457176">
              <a:spcBef>
                <a:spcPts val="562"/>
              </a:spcBef>
              <a:buSzPct val="100000"/>
              <a:buFont typeface="Arial"/>
              <a:buChar char="»"/>
              <a:defRPr sz="239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4723805" y="1830586"/>
            <a:ext cx="3750469" cy="442019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69726" y="1830586"/>
            <a:ext cx="3750469" cy="4420195"/>
          </a:xfrm>
          <a:prstGeom prst="rect">
            <a:avLst/>
          </a:prstGeom>
        </p:spPr>
        <p:txBody>
          <a:bodyPr/>
          <a:lstStyle>
            <a:lvl1pPr marL="241093" indent="-241093">
              <a:spcBef>
                <a:spcPts val="2250"/>
              </a:spcBef>
              <a:defRPr sz="1969"/>
            </a:lvl1pPr>
            <a:lvl2pPr marL="482186" indent="-241093">
              <a:spcBef>
                <a:spcPts val="2250"/>
              </a:spcBef>
              <a:defRPr sz="1969"/>
            </a:lvl2pPr>
            <a:lvl3pPr marL="723279" indent="-241093">
              <a:spcBef>
                <a:spcPts val="2250"/>
              </a:spcBef>
              <a:defRPr sz="1969"/>
            </a:lvl3pPr>
            <a:lvl4pPr marL="964372" indent="-241093">
              <a:spcBef>
                <a:spcPts val="2250"/>
              </a:spcBef>
              <a:defRPr sz="1969"/>
            </a:lvl4pPr>
            <a:lvl5pPr marL="1205465" indent="-241093">
              <a:spcBef>
                <a:spcPts val="2250"/>
              </a:spcBef>
              <a:defRPr sz="1969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669727" y="892969"/>
            <a:ext cx="7804547" cy="50720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4723805" y="3580805"/>
            <a:ext cx="3750469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4728177" y="625078"/>
            <a:ext cx="3750471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669726" y="625078"/>
            <a:ext cx="3750469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92969" y="4473774"/>
            <a:ext cx="7358063" cy="330398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687"/>
            </a:lvl1pPr>
            <a:lvl2pPr marL="520879" indent="-208351" algn="ctr">
              <a:spcBef>
                <a:spcPts val="0"/>
              </a:spcBef>
              <a:defRPr sz="1687"/>
            </a:lvl2pPr>
            <a:lvl3pPr marL="833407" indent="-208351" algn="ctr">
              <a:spcBef>
                <a:spcPts val="0"/>
              </a:spcBef>
              <a:defRPr sz="1687"/>
            </a:lvl3pPr>
            <a:lvl4pPr marL="1145936" indent="-208351" algn="ctr">
              <a:spcBef>
                <a:spcPts val="0"/>
              </a:spcBef>
              <a:defRPr sz="1687"/>
            </a:lvl4pPr>
            <a:lvl5pPr marL="1458464" indent="-208352" algn="ctr">
              <a:spcBef>
                <a:spcPts val="0"/>
              </a:spcBef>
              <a:defRPr sz="1687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892969" y="3000375"/>
            <a:ext cx="7358063" cy="4822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98" name="Nivel de texto 1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52596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1pPr>
            <a:lvl2pPr marL="785771" indent="-328596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2pPr>
            <a:lvl3pPr marL="1223619" indent="-309266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3pPr>
            <a:lvl4pPr marL="1747067" indent="-375538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4pPr>
            <a:lvl5pPr marL="2204243" indent="-375538" defTabSz="457176">
              <a:spcBef>
                <a:spcPts val="773"/>
              </a:spcBef>
              <a:buSzPct val="100000"/>
              <a:buFont typeface="Arial"/>
              <a:buChar char="»"/>
              <a:defRPr sz="3234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99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669727" y="312539"/>
            <a:ext cx="7804547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669727" y="1830586"/>
            <a:ext cx="7804547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4373571" y="6505277"/>
            <a:ext cx="387928" cy="29738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266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transition spd="med"/>
  <p:txStyles>
    <p:titleStyle>
      <a:lvl1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312528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625056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937584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250112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1562640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1875168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2187696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2500224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2812752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536903" y="279554"/>
            <a:ext cx="8042275" cy="9304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2812" dirty="0" err="1">
                <a:latin typeface="Adobe Garamond Pro Bold" panose="02020702060506020403" pitchFamily="18" charset="0"/>
              </a:rPr>
              <a:t>Fotoenvejecimiento</a:t>
            </a:r>
            <a:r>
              <a:rPr lang="es-ES" sz="2812" dirty="0">
                <a:latin typeface="Adobe Garamond Pro Bold" panose="02020702060506020403" pitchFamily="18" charset="0"/>
              </a:rPr>
              <a:t> Manos </a:t>
            </a:r>
            <a:r>
              <a:rPr lang="es-ES" sz="1400" b="1" dirty="0">
                <a:latin typeface="Adobe Garamond Pro Bold" panose="02020702060506020403" pitchFamily="18" charset="0"/>
              </a:rPr>
              <a:t>COD: OP12.MAN013.03</a:t>
            </a:r>
            <a:endParaRPr lang="es-ES" sz="1400" dirty="0"/>
          </a:p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endParaRPr lang="es-ES" sz="2812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286730" y="6334661"/>
            <a:ext cx="8547055" cy="243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20341">
              <a:spcBef>
                <a:spcPts val="211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492" b="1" i="1" dirty="0"/>
              <a:t>ATENCIÓN</a:t>
            </a:r>
            <a:r>
              <a:rPr lang="es-ES" sz="492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056564"/>
              </p:ext>
            </p:extLst>
          </p:nvPr>
        </p:nvGraphicFramePr>
        <p:xfrm>
          <a:off x="381002" y="794936"/>
          <a:ext cx="4486364" cy="46018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28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1132430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1437427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  <a:gridCol w="1664479">
                  <a:extLst>
                    <a:ext uri="{9D8B030D-6E8A-4147-A177-3AD203B41FA5}">
                      <a16:colId xmlns:a16="http://schemas.microsoft.com/office/drawing/2014/main" val="4170393967"/>
                    </a:ext>
                  </a:extLst>
                </a:gridCol>
              </a:tblGrid>
              <a:tr h="428126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  <a:latin typeface="+mn-lt"/>
                        </a:rPr>
                        <a:t>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  <a:latin typeface="+mn-lt"/>
                        </a:rPr>
                        <a:t>TRATAMIENTO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>
                          <a:solidFill>
                            <a:schemeClr val="bg1"/>
                          </a:solidFill>
                          <a:latin typeface="+mn-lt"/>
                        </a:rPr>
                        <a:t>PRODUCTO</a:t>
                      </a:r>
                      <a:endParaRPr lang="es-ES" sz="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>
                          <a:solidFill>
                            <a:schemeClr val="bg1"/>
                          </a:solidFill>
                          <a:latin typeface="+mn-lt"/>
                        </a:rPr>
                        <a:t>DESCRIPCIÓN</a:t>
                      </a:r>
                      <a:endParaRPr lang="es-ES" sz="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055604">
                <a:tc>
                  <a:txBody>
                    <a:bodyPr/>
                    <a:lstStyle/>
                    <a:p>
                      <a:pPr algn="ctr"/>
                      <a:r>
                        <a:rPr lang="es-ES" sz="800" b="1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  <a:endParaRPr lang="es-ES" sz="8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800" dirty="0">
                          <a:latin typeface="+mn-lt"/>
                        </a:rPr>
                        <a:t>PEELING QUÍMICO </a:t>
                      </a:r>
                      <a:r>
                        <a:rPr lang="es-ES" sz="800" b="1" dirty="0">
                          <a:latin typeface="+mn-lt"/>
                        </a:rPr>
                        <a:t>(VER MODO APLICACIÓN: (COD: OP12.PE05.00)</a:t>
                      </a: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TCA . Aplicar hasta 3 capas dejando entre 5- 10   minutos entre capa y capa. (Limpiar al cabo de 1h) Esperar 15 días hasta siguiente sesión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>
                          <a:latin typeface="+mn-lt"/>
                        </a:rPr>
                        <a:t>Exfoliante/ </a:t>
                      </a:r>
                      <a:r>
                        <a:rPr lang="es-ES" sz="800" dirty="0" err="1">
                          <a:latin typeface="+mn-lt"/>
                        </a:rPr>
                        <a:t>Blanqueante</a:t>
                      </a:r>
                      <a:r>
                        <a:rPr lang="es-ES" sz="800" dirty="0">
                          <a:latin typeface="+mn-lt"/>
                        </a:rPr>
                        <a:t>/ potente efecto renovador epidermis y dermis/ antioxidante/ aumenta elasticidad de la piel / supresión síntesis de la melanina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675628">
                <a:tc>
                  <a:txBody>
                    <a:bodyPr/>
                    <a:lstStyle/>
                    <a:p>
                      <a:pPr algn="ctr"/>
                      <a:r>
                        <a:rPr lang="es-ES" sz="800" b="1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  <a:endParaRPr lang="es-ES" sz="8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4 ml </a:t>
                      </a:r>
                      <a:r>
                        <a:rPr lang="es-ES" sz="800" dirty="0" err="1">
                          <a:latin typeface="+mn-lt"/>
                        </a:rPr>
                        <a:t>Radiance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1 ml TKN HA XS 2%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err="1">
                          <a:latin typeface="+mn-lt"/>
                        </a:rPr>
                        <a:t>Blanqueante</a:t>
                      </a:r>
                      <a:r>
                        <a:rPr lang="es-ES" sz="800" dirty="0">
                          <a:latin typeface="+mn-lt"/>
                        </a:rPr>
                        <a:t>/ iluminador antioxidante/ inhibidor </a:t>
                      </a:r>
                      <a:r>
                        <a:rPr lang="es-ES" sz="800" dirty="0" err="1">
                          <a:latin typeface="+mn-lt"/>
                        </a:rPr>
                        <a:t>melanogénesis</a:t>
                      </a:r>
                      <a:r>
                        <a:rPr lang="es-ES" sz="800" dirty="0">
                          <a:latin typeface="+mn-lt"/>
                        </a:rPr>
                        <a:t>/ hidratación profunda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675628">
                <a:tc>
                  <a:txBody>
                    <a:bodyPr/>
                    <a:lstStyle/>
                    <a:p>
                      <a:pPr algn="ctr"/>
                      <a:r>
                        <a:rPr lang="es-ES" sz="800" b="1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  <a:endParaRPr lang="es-ES" sz="8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4 ml </a:t>
                      </a:r>
                      <a:r>
                        <a:rPr lang="es-ES" sz="800" dirty="0" err="1">
                          <a:latin typeface="+mn-lt"/>
                        </a:rPr>
                        <a:t>Radiance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1 ml TKN HA XS 2%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err="1">
                          <a:latin typeface="+mn-lt"/>
                        </a:rPr>
                        <a:t>Blanqueante</a:t>
                      </a:r>
                      <a:r>
                        <a:rPr lang="es-ES" sz="800" dirty="0">
                          <a:latin typeface="+mn-lt"/>
                        </a:rPr>
                        <a:t>/ iluminador antioxidante/ inhibidor </a:t>
                      </a:r>
                      <a:r>
                        <a:rPr lang="es-ES" sz="800" dirty="0" err="1">
                          <a:latin typeface="+mn-lt"/>
                        </a:rPr>
                        <a:t>melanogénesis</a:t>
                      </a:r>
                      <a:r>
                        <a:rPr lang="es-ES" sz="800" dirty="0">
                          <a:latin typeface="+mn-lt"/>
                        </a:rPr>
                        <a:t>/ hidratación profunda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91205">
                <a:tc>
                  <a:txBody>
                    <a:bodyPr/>
                    <a:lstStyle/>
                    <a:p>
                      <a:pPr algn="ctr"/>
                      <a:r>
                        <a:rPr lang="es-ES" sz="8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8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PEELING QUÍMICO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TCA . Aplicar hasta 3 capas dejando entre 5-10   minutos entre capa y capa. . (Limpiar al cabo de 1h) Esperar 15 días hasta siguiente sesión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>
                          <a:latin typeface="+mn-lt"/>
                        </a:rPr>
                        <a:t>Exfoliante/ </a:t>
                      </a:r>
                      <a:r>
                        <a:rPr lang="es-ES" sz="800" dirty="0" err="1">
                          <a:latin typeface="+mn-lt"/>
                        </a:rPr>
                        <a:t>Blanqueante</a:t>
                      </a:r>
                      <a:r>
                        <a:rPr lang="es-ES" sz="800" dirty="0">
                          <a:latin typeface="+mn-lt"/>
                        </a:rPr>
                        <a:t>/ potente efecto renovador epidermis y dermis/ antioxidante/ aumenta elasticidad de la piel / supresión síntesis de la melanina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675628">
                <a:tc>
                  <a:txBody>
                    <a:bodyPr/>
                    <a:lstStyle/>
                    <a:p>
                      <a:pPr algn="ctr"/>
                      <a:r>
                        <a:rPr lang="es-ES" sz="800" b="1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  <a:endParaRPr lang="es-ES" sz="8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4 ml </a:t>
                      </a:r>
                      <a:r>
                        <a:rPr lang="es-ES" sz="800" dirty="0" err="1">
                          <a:latin typeface="+mn-lt"/>
                        </a:rPr>
                        <a:t>Radiance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1 ml TKN HA XS 2%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err="1">
                          <a:latin typeface="+mn-lt"/>
                        </a:rPr>
                        <a:t>Blanqueante</a:t>
                      </a:r>
                      <a:r>
                        <a:rPr lang="es-ES" sz="800" dirty="0">
                          <a:latin typeface="+mn-lt"/>
                        </a:rPr>
                        <a:t>/ iluminador antioxidante/ inhibidor </a:t>
                      </a:r>
                      <a:r>
                        <a:rPr lang="es-ES" sz="800" dirty="0" err="1">
                          <a:latin typeface="+mn-lt"/>
                        </a:rPr>
                        <a:t>melanogénesis</a:t>
                      </a:r>
                      <a:r>
                        <a:rPr lang="es-ES" sz="800" dirty="0">
                          <a:latin typeface="+mn-lt"/>
                        </a:rPr>
                        <a:t>/ hidratación profunda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graphicFrame>
        <p:nvGraphicFramePr>
          <p:cNvPr id="9" name="Tabla 19">
            <a:extLst>
              <a:ext uri="{FF2B5EF4-FFF2-40B4-BE49-F238E27FC236}">
                <a16:creationId xmlns:a16="http://schemas.microsoft.com/office/drawing/2014/main" id="{0A7980BA-2D72-4976-9626-99A7E11784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389528"/>
              </p:ext>
            </p:extLst>
          </p:nvPr>
        </p:nvGraphicFramePr>
        <p:xfrm>
          <a:off x="4938151" y="751923"/>
          <a:ext cx="3824848" cy="55886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9864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227334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1617650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640988">
                <a:tc>
                  <a:txBody>
                    <a:bodyPr/>
                    <a:lstStyle/>
                    <a:p>
                      <a:pPr algn="l"/>
                      <a:r>
                        <a:rPr lang="es-ES" sz="9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900" baseline="0" dirty="0">
                          <a:latin typeface="+mn-lt"/>
                        </a:rPr>
                        <a:t>Aumentar la elasticidad de la piel, estimular la generación de nuevo colágeno y eliminar o disminuir manchas seniles o solares tanto superficiales como medias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220340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800" baseline="0" dirty="0">
                          <a:latin typeface="+mn-lt"/>
                        </a:rPr>
                        <a:t>Cualquiera con foto-envejecimiento en manos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881359">
                <a:tc>
                  <a:txBody>
                    <a:bodyPr/>
                    <a:lstStyle/>
                    <a:p>
                      <a:pPr algn="l"/>
                      <a:r>
                        <a:rPr lang="es-ES" sz="8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NEOPEN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Velocidad:1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Profundidad: 0,5mm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0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0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0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0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640988">
                <a:tc>
                  <a:txBody>
                    <a:bodyPr/>
                    <a:lstStyle/>
                    <a:p>
                      <a:pPr algn="l"/>
                      <a:endParaRPr lang="es-ES" sz="8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8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8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8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8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640988">
                <a:tc>
                  <a:txBody>
                    <a:bodyPr/>
                    <a:lstStyle/>
                    <a:p>
                      <a:pPr algn="l"/>
                      <a:r>
                        <a:rPr lang="es-ES" sz="8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8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781205">
                <a:tc>
                  <a:txBody>
                    <a:bodyPr/>
                    <a:lstStyle/>
                    <a:p>
                      <a:pPr algn="l"/>
                      <a:r>
                        <a:rPr lang="es-ES" sz="8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8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8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8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8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8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8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baseline="0" dirty="0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*</a:t>
                      </a:r>
                      <a:r>
                        <a:rPr lang="es-ES" sz="800" baseline="0" dirty="0">
                          <a:latin typeface="+mn-lt"/>
                        </a:rPr>
                        <a:t>Evitar el contacto con productos químicos durante el tratamiento.</a:t>
                      </a:r>
                      <a:endParaRPr lang="es-ES" sz="800" b="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360556">
                <a:tc>
                  <a:txBody>
                    <a:bodyPr/>
                    <a:lstStyle/>
                    <a:p>
                      <a:pPr algn="l"/>
                      <a:r>
                        <a:rPr lang="es-ES" sz="8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8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40988">
                <a:tc>
                  <a:txBody>
                    <a:bodyPr/>
                    <a:lstStyle/>
                    <a:p>
                      <a:pPr algn="l"/>
                      <a:r>
                        <a:rPr lang="es-ES" sz="8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8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8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8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8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8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8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8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781205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8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8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8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8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8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Sun </a:t>
                      </a:r>
                      <a:r>
                        <a:rPr lang="es-ES" sz="8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Protection</a:t>
                      </a:r>
                      <a:r>
                        <a:rPr lang="es-ES" sz="8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8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Cream</a:t>
                      </a:r>
                      <a:endParaRPr lang="es-ES" sz="8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lvl="0" indent="-17145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8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8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8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Total </a:t>
                      </a:r>
                      <a:r>
                        <a:rPr lang="es-ES" sz="8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Recovery</a:t>
                      </a:r>
                      <a:r>
                        <a:rPr lang="es-ES" sz="8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8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Cream</a:t>
                      </a:r>
                      <a:r>
                        <a:rPr lang="es-ES" sz="8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(3 noches en semana aplicar solo </a:t>
                      </a:r>
                      <a:r>
                        <a:rPr lang="es-ES" sz="8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8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8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8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8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8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  <p:sp>
        <p:nvSpPr>
          <p:cNvPr id="10" name="6 CuadroTexto">
            <a:extLst>
              <a:ext uri="{FF2B5EF4-FFF2-40B4-BE49-F238E27FC236}">
                <a16:creationId xmlns:a16="http://schemas.microsoft.com/office/drawing/2014/main" id="{145AF508-374A-4356-8DA7-A8BE8DC2017B}"/>
              </a:ext>
            </a:extLst>
          </p:cNvPr>
          <p:cNvSpPr txBox="1"/>
          <p:nvPr/>
        </p:nvSpPr>
        <p:spPr>
          <a:xfrm>
            <a:off x="381001" y="5803037"/>
            <a:ext cx="419099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Radiance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85279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7036</TotalTime>
  <Words>534</Words>
  <Application>Microsoft Office PowerPoint</Application>
  <PresentationFormat>Presentación en pantalla (4:3)</PresentationFormat>
  <Paragraphs>64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274</cp:revision>
  <dcterms:created xsi:type="dcterms:W3CDTF">2020-02-17T15:17:27Z</dcterms:created>
  <dcterms:modified xsi:type="dcterms:W3CDTF">2022-04-12T13:41:32Z</dcterms:modified>
</cp:coreProperties>
</file>