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sldIdLst>
    <p:sldId id="753" r:id="rId2"/>
  </p:sldIdLst>
  <p:sldSz cx="9144000" cy="6858000" type="screen4x3"/>
  <p:notesSz cx="6858000" cy="9144000"/>
  <p:defaultTextStyle>
    <a:defPPr marL="0" marR="0" indent="0" algn="l" defTabSz="642915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266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410751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531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 Neue"/>
      </a:defRPr>
    </a:lvl1pPr>
    <a:lvl2pPr marL="0" marR="0" indent="0" algn="ctr" defTabSz="410751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531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 Neue"/>
      </a:defRPr>
    </a:lvl2pPr>
    <a:lvl3pPr marL="0" marR="0" indent="0" algn="ctr" defTabSz="410751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531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 Neue"/>
      </a:defRPr>
    </a:lvl3pPr>
    <a:lvl4pPr marL="0" marR="0" indent="0" algn="ctr" defTabSz="410751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531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 Neue"/>
      </a:defRPr>
    </a:lvl4pPr>
    <a:lvl5pPr marL="0" marR="0" indent="0" algn="ctr" defTabSz="410751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531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 Neue"/>
      </a:defRPr>
    </a:lvl5pPr>
    <a:lvl6pPr marL="0" marR="0" indent="0" algn="ctr" defTabSz="410751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531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 Neue"/>
      </a:defRPr>
    </a:lvl6pPr>
    <a:lvl7pPr marL="0" marR="0" indent="0" algn="ctr" defTabSz="410751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531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 Neue"/>
      </a:defRPr>
    </a:lvl7pPr>
    <a:lvl8pPr marL="0" marR="0" indent="0" algn="ctr" defTabSz="410751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531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 Neue"/>
      </a:defRPr>
    </a:lvl8pPr>
    <a:lvl9pPr marL="0" marR="0" indent="0" algn="ctr" defTabSz="410751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531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 Neue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0B628"/>
    <a:srgbClr val="07168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D2E8"/>
          </a:solidFill>
        </a:fill>
      </a:tcStyle>
    </a:wholeTbl>
    <a:band2H>
      <a:tcTxStyle/>
      <a:tcStyle>
        <a:tcBdr/>
        <a:fill>
          <a:solidFill>
            <a:srgbClr val="E6EAF4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2E7CB"/>
          </a:solidFill>
        </a:fill>
      </a:tcStyle>
    </a:wholeTbl>
    <a:band2H>
      <a:tcTxStyle/>
      <a:tcStyle>
        <a:tcBdr/>
        <a:fill>
          <a:solidFill>
            <a:srgbClr val="F8F4E7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5CDDE"/>
          </a:solidFill>
        </a:fill>
      </a:tcStyle>
    </a:wholeTbl>
    <a:band2H>
      <a:tcTxStyle/>
      <a:tcStyle>
        <a:tcBdr/>
        <a:fill>
          <a:solidFill>
            <a:srgbClr val="EBE8EF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  <a:tblStyle styleId="{5940675A-B579-460E-94D1-54222C63F5DA}" styleName="Sin estilo, cuadrícula de la tab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8FB837D-C827-4EFA-A057-4D05807E0F7C}" styleName="Estilo temático 1 - Énfasis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29" autoAdjust="0"/>
    <p:restoredTop sz="96327"/>
  </p:normalViewPr>
  <p:slideViewPr>
    <p:cSldViewPr snapToGrid="0" snapToObjects="1">
      <p:cViewPr varScale="1">
        <p:scale>
          <a:sx n="85" d="100"/>
          <a:sy n="85" d="100"/>
        </p:scale>
        <p:origin x="1358" y="6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Shape 177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 dirty="0"/>
          </a:p>
        </p:txBody>
      </p:sp>
      <p:sp>
        <p:nvSpPr>
          <p:cNvPr id="178" name="Shape 178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321457" latinLnBrk="0">
      <a:lnSpc>
        <a:spcPct val="117999"/>
      </a:lnSpc>
      <a:defRPr sz="1547">
        <a:latin typeface="Helvetica" pitchFamily="2" charset="0"/>
        <a:ea typeface="+mj-ea"/>
        <a:cs typeface="+mj-cs"/>
        <a:sym typeface="Helvetica Neue"/>
      </a:defRPr>
    </a:lvl1pPr>
    <a:lvl2pPr indent="160729" defTabSz="321457" latinLnBrk="0">
      <a:lnSpc>
        <a:spcPct val="117999"/>
      </a:lnSpc>
      <a:defRPr sz="1547">
        <a:latin typeface="+mj-lt"/>
        <a:ea typeface="+mj-ea"/>
        <a:cs typeface="+mj-cs"/>
        <a:sym typeface="Helvetica Neue"/>
      </a:defRPr>
    </a:lvl2pPr>
    <a:lvl3pPr indent="321457" defTabSz="321457" latinLnBrk="0">
      <a:lnSpc>
        <a:spcPct val="117999"/>
      </a:lnSpc>
      <a:defRPr sz="1547">
        <a:latin typeface="+mj-lt"/>
        <a:ea typeface="+mj-ea"/>
        <a:cs typeface="+mj-cs"/>
        <a:sym typeface="Helvetica Neue"/>
      </a:defRPr>
    </a:lvl3pPr>
    <a:lvl4pPr indent="482186" defTabSz="321457" latinLnBrk="0">
      <a:lnSpc>
        <a:spcPct val="117999"/>
      </a:lnSpc>
      <a:defRPr sz="1547">
        <a:latin typeface="+mj-lt"/>
        <a:ea typeface="+mj-ea"/>
        <a:cs typeface="+mj-cs"/>
        <a:sym typeface="Helvetica Neue"/>
      </a:defRPr>
    </a:lvl4pPr>
    <a:lvl5pPr indent="642915" defTabSz="321457" latinLnBrk="0">
      <a:lnSpc>
        <a:spcPct val="117999"/>
      </a:lnSpc>
      <a:defRPr sz="1547">
        <a:latin typeface="+mj-lt"/>
        <a:ea typeface="+mj-ea"/>
        <a:cs typeface="+mj-cs"/>
        <a:sym typeface="Helvetica Neue"/>
      </a:defRPr>
    </a:lvl5pPr>
    <a:lvl6pPr indent="803643" defTabSz="321457" latinLnBrk="0">
      <a:lnSpc>
        <a:spcPct val="117999"/>
      </a:lnSpc>
      <a:defRPr sz="1547">
        <a:latin typeface="+mj-lt"/>
        <a:ea typeface="+mj-ea"/>
        <a:cs typeface="+mj-cs"/>
        <a:sym typeface="Helvetica Neue"/>
      </a:defRPr>
    </a:lvl6pPr>
    <a:lvl7pPr indent="964372" defTabSz="321457" latinLnBrk="0">
      <a:lnSpc>
        <a:spcPct val="117999"/>
      </a:lnSpc>
      <a:defRPr sz="1547">
        <a:latin typeface="+mj-lt"/>
        <a:ea typeface="+mj-ea"/>
        <a:cs typeface="+mj-cs"/>
        <a:sym typeface="Helvetica Neue"/>
      </a:defRPr>
    </a:lvl7pPr>
    <a:lvl8pPr indent="1125101" defTabSz="321457" latinLnBrk="0">
      <a:lnSpc>
        <a:spcPct val="117999"/>
      </a:lnSpc>
      <a:defRPr sz="1547">
        <a:latin typeface="+mj-lt"/>
        <a:ea typeface="+mj-ea"/>
        <a:cs typeface="+mj-cs"/>
        <a:sym typeface="Helvetica Neue"/>
      </a:defRPr>
    </a:lvl8pPr>
    <a:lvl9pPr indent="1285829" defTabSz="321457" latinLnBrk="0">
      <a:lnSpc>
        <a:spcPct val="117999"/>
      </a:lnSpc>
      <a:defRPr sz="1547">
        <a:latin typeface="+mj-lt"/>
        <a:ea typeface="+mj-ea"/>
        <a:cs typeface="+mj-cs"/>
        <a:sym typeface="Helvetica Neue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ítulo (arriba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exto del título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/>
          </a:p>
        </p:txBody>
      </p:sp>
      <p:sp>
        <p:nvSpPr>
          <p:cNvPr id="20" name="Número de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Texto del título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1" cy="1362076"/>
          </a:xfrm>
          <a:prstGeom prst="rect">
            <a:avLst/>
          </a:prstGeom>
        </p:spPr>
        <p:txBody>
          <a:bodyPr lIns="65022" tIns="65022" rIns="65022" bIns="65022" anchor="t"/>
          <a:lstStyle>
            <a:lvl1pPr algn="l" defTabSz="457176">
              <a:defRPr sz="4008" b="1" cap="all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lang="es-ES"/>
              <a:t>Haga clic para modificar el estilo de título del patrón</a:t>
            </a:r>
            <a:endParaRPr/>
          </a:p>
        </p:txBody>
      </p:sp>
      <p:sp>
        <p:nvSpPr>
          <p:cNvPr id="107" name="Nivel de texto 1…"/>
          <p:cNvSpPr txBox="1">
            <a:spLocks noGrp="1"/>
          </p:cNvSpPr>
          <p:nvPr>
            <p:ph type="body" sz="quarter" idx="1"/>
          </p:nvPr>
        </p:nvSpPr>
        <p:spPr>
          <a:xfrm>
            <a:off x="722313" y="2906714"/>
            <a:ext cx="7772401" cy="1500188"/>
          </a:xfrm>
          <a:prstGeom prst="rect">
            <a:avLst/>
          </a:prstGeom>
        </p:spPr>
        <p:txBody>
          <a:bodyPr lIns="65022" tIns="65022" rIns="65022" bIns="65022" anchor="b"/>
          <a:lstStyle>
            <a:lvl1pPr marL="0" indent="0" defTabSz="457176">
              <a:spcBef>
                <a:spcPts val="422"/>
              </a:spcBef>
              <a:buSzTx/>
              <a:buNone/>
              <a:defRPr sz="1969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indent="0" defTabSz="457176">
              <a:spcBef>
                <a:spcPts val="422"/>
              </a:spcBef>
              <a:buSzTx/>
              <a:buNone/>
              <a:defRPr sz="1969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indent="0" defTabSz="457176">
              <a:spcBef>
                <a:spcPts val="422"/>
              </a:spcBef>
              <a:buSzTx/>
              <a:buNone/>
              <a:defRPr sz="1969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indent="0" defTabSz="457176">
              <a:spcBef>
                <a:spcPts val="422"/>
              </a:spcBef>
              <a:buSzTx/>
              <a:buNone/>
              <a:defRPr sz="1969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indent="0" defTabSz="457176">
              <a:spcBef>
                <a:spcPts val="422"/>
              </a:spcBef>
              <a:buSzTx/>
              <a:buNone/>
              <a:defRPr sz="1969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/>
          </a:p>
        </p:txBody>
      </p:sp>
      <p:sp>
        <p:nvSpPr>
          <p:cNvPr id="108" name="Número de diapositiva"/>
          <p:cNvSpPr txBox="1">
            <a:spLocks noGrp="1"/>
          </p:cNvSpPr>
          <p:nvPr>
            <p:ph type="sldNum" sz="quarter" idx="2"/>
          </p:nvPr>
        </p:nvSpPr>
        <p:spPr>
          <a:xfrm>
            <a:off x="8286182" y="6381308"/>
            <a:ext cx="400619" cy="315210"/>
          </a:xfrm>
          <a:prstGeom prst="rect">
            <a:avLst/>
          </a:prstGeom>
        </p:spPr>
        <p:txBody>
          <a:bodyPr lIns="65022" tIns="65022" rIns="65022" bIns="65022" anchor="ctr"/>
          <a:lstStyle>
            <a:lvl1pPr algn="r">
              <a:defRPr sz="1195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fld id="{86CB4B4D-7CA3-9044-876B-883B54F8677D}" type="slidenum">
              <a:rPr/>
              <a:pPr/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Texto del título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1"/>
          </a:xfrm>
          <a:prstGeom prst="rect">
            <a:avLst/>
          </a:prstGeom>
        </p:spPr>
        <p:txBody>
          <a:bodyPr lIns="65022" tIns="65022" rIns="65022" bIns="65022"/>
          <a:lstStyle>
            <a:lvl1pPr defTabSz="457176">
              <a:defRPr sz="4430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lang="es-ES"/>
              <a:t>Haga clic para modificar el estilo de título del patrón</a:t>
            </a:r>
            <a:endParaRPr/>
          </a:p>
        </p:txBody>
      </p:sp>
      <p:sp>
        <p:nvSpPr>
          <p:cNvPr id="116" name="Nivel de texto 1…"/>
          <p:cNvSpPr txBox="1">
            <a:spLocks noGrp="1"/>
          </p:cNvSpPr>
          <p:nvPr>
            <p:ph type="body" sz="half" idx="1"/>
          </p:nvPr>
        </p:nvSpPr>
        <p:spPr>
          <a:xfrm>
            <a:off x="457200" y="1600199"/>
            <a:ext cx="4038602" cy="4525965"/>
          </a:xfrm>
          <a:prstGeom prst="rect">
            <a:avLst/>
          </a:prstGeom>
        </p:spPr>
        <p:txBody>
          <a:bodyPr lIns="65022" tIns="65022" rIns="65022" bIns="65022" anchor="t"/>
          <a:lstStyle>
            <a:lvl1pPr marL="342881" indent="-342881" defTabSz="457176">
              <a:spcBef>
                <a:spcPts val="633"/>
              </a:spcBef>
              <a:buSzPct val="100000"/>
              <a:buFont typeface="Arial"/>
              <a:defRPr sz="2812">
                <a:latin typeface="Arial"/>
                <a:ea typeface="Arial"/>
                <a:cs typeface="Arial"/>
                <a:sym typeface="Arial"/>
              </a:defRPr>
            </a:lvl1pPr>
            <a:lvl2pPr marL="793334" indent="-336159" defTabSz="457176">
              <a:spcBef>
                <a:spcPts val="633"/>
              </a:spcBef>
              <a:buSzPct val="100000"/>
              <a:buFont typeface="Arial"/>
              <a:buChar char="–"/>
              <a:defRPr sz="2812">
                <a:latin typeface="Arial"/>
                <a:ea typeface="Arial"/>
                <a:cs typeface="Arial"/>
                <a:sym typeface="Arial"/>
              </a:defRPr>
            </a:lvl2pPr>
            <a:lvl3pPr marL="1240908" indent="-326554" defTabSz="457176">
              <a:spcBef>
                <a:spcPts val="633"/>
              </a:spcBef>
              <a:buSzPct val="100000"/>
              <a:buFont typeface="Arial"/>
              <a:defRPr sz="2812">
                <a:latin typeface="Arial"/>
                <a:ea typeface="Arial"/>
                <a:cs typeface="Arial"/>
                <a:sym typeface="Arial"/>
              </a:defRPr>
            </a:lvl3pPr>
            <a:lvl4pPr marL="1723202" indent="-351674" defTabSz="457176">
              <a:spcBef>
                <a:spcPts val="633"/>
              </a:spcBef>
              <a:buSzPct val="100000"/>
              <a:buFont typeface="Arial"/>
              <a:buChar char="–"/>
              <a:defRPr sz="2812">
                <a:latin typeface="Arial"/>
                <a:ea typeface="Arial"/>
                <a:cs typeface="Arial"/>
                <a:sym typeface="Arial"/>
              </a:defRPr>
            </a:lvl4pPr>
            <a:lvl5pPr marL="2180380" indent="-351674" defTabSz="457176">
              <a:spcBef>
                <a:spcPts val="633"/>
              </a:spcBef>
              <a:buSzPct val="100000"/>
              <a:buFont typeface="Arial"/>
              <a:buChar char="»"/>
              <a:defRPr sz="2812">
                <a:latin typeface="Arial"/>
                <a:ea typeface="Arial"/>
                <a:cs typeface="Arial"/>
                <a:sym typeface="Arial"/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/>
          </a:p>
        </p:txBody>
      </p:sp>
      <p:sp>
        <p:nvSpPr>
          <p:cNvPr id="117" name="Número de diapositiva"/>
          <p:cNvSpPr txBox="1">
            <a:spLocks noGrp="1"/>
          </p:cNvSpPr>
          <p:nvPr>
            <p:ph type="sldNum" sz="quarter" idx="2"/>
          </p:nvPr>
        </p:nvSpPr>
        <p:spPr>
          <a:xfrm>
            <a:off x="8286182" y="6381308"/>
            <a:ext cx="400619" cy="315210"/>
          </a:xfrm>
          <a:prstGeom prst="rect">
            <a:avLst/>
          </a:prstGeom>
        </p:spPr>
        <p:txBody>
          <a:bodyPr lIns="65022" tIns="65022" rIns="65022" bIns="65022" anchor="ctr"/>
          <a:lstStyle>
            <a:lvl1pPr algn="r">
              <a:defRPr sz="1195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fld id="{86CB4B4D-7CA3-9044-876B-883B54F8677D}" type="slidenum">
              <a:rPr/>
              <a:pPr/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Texto del título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1"/>
          </a:xfrm>
          <a:prstGeom prst="rect">
            <a:avLst/>
          </a:prstGeom>
        </p:spPr>
        <p:txBody>
          <a:bodyPr lIns="65022" tIns="65022" rIns="65022" bIns="65022"/>
          <a:lstStyle>
            <a:lvl1pPr defTabSz="457176">
              <a:defRPr sz="4430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lang="es-ES"/>
              <a:t>Haga clic para modificar el estilo de título del patrón</a:t>
            </a:r>
            <a:endParaRPr/>
          </a:p>
        </p:txBody>
      </p:sp>
      <p:sp>
        <p:nvSpPr>
          <p:cNvPr id="125" name="Nivel de texto 1…"/>
          <p:cNvSpPr txBox="1">
            <a:spLocks noGrp="1"/>
          </p:cNvSpPr>
          <p:nvPr>
            <p:ph type="body" sz="quarter" idx="1"/>
          </p:nvPr>
        </p:nvSpPr>
        <p:spPr>
          <a:xfrm>
            <a:off x="457201" y="1535112"/>
            <a:ext cx="4040189" cy="639764"/>
          </a:xfrm>
          <a:prstGeom prst="rect">
            <a:avLst/>
          </a:prstGeom>
        </p:spPr>
        <p:txBody>
          <a:bodyPr lIns="65022" tIns="65022" rIns="65022" bIns="65022" anchor="b"/>
          <a:lstStyle>
            <a:lvl1pPr marL="0" indent="0" defTabSz="457176">
              <a:spcBef>
                <a:spcPts val="562"/>
              </a:spcBef>
              <a:buSzTx/>
              <a:buNone/>
              <a:defRPr sz="2391" b="1">
                <a:latin typeface="Arial"/>
                <a:ea typeface="Arial"/>
                <a:cs typeface="Arial"/>
                <a:sym typeface="Arial"/>
              </a:defRPr>
            </a:lvl1pPr>
            <a:lvl2pPr marL="0" indent="0" defTabSz="457176">
              <a:spcBef>
                <a:spcPts val="562"/>
              </a:spcBef>
              <a:buSzTx/>
              <a:buNone/>
              <a:defRPr sz="2391" b="1">
                <a:latin typeface="Arial"/>
                <a:ea typeface="Arial"/>
                <a:cs typeface="Arial"/>
                <a:sym typeface="Arial"/>
              </a:defRPr>
            </a:lvl2pPr>
            <a:lvl3pPr marL="0" indent="0" defTabSz="457176">
              <a:spcBef>
                <a:spcPts val="562"/>
              </a:spcBef>
              <a:buSzTx/>
              <a:buNone/>
              <a:defRPr sz="2391" b="1">
                <a:latin typeface="Arial"/>
                <a:ea typeface="Arial"/>
                <a:cs typeface="Arial"/>
                <a:sym typeface="Arial"/>
              </a:defRPr>
            </a:lvl3pPr>
            <a:lvl4pPr marL="0" indent="0" defTabSz="457176">
              <a:spcBef>
                <a:spcPts val="562"/>
              </a:spcBef>
              <a:buSzTx/>
              <a:buNone/>
              <a:defRPr sz="2391" b="1">
                <a:latin typeface="Arial"/>
                <a:ea typeface="Arial"/>
                <a:cs typeface="Arial"/>
                <a:sym typeface="Arial"/>
              </a:defRPr>
            </a:lvl4pPr>
            <a:lvl5pPr marL="0" indent="0" defTabSz="457176">
              <a:spcBef>
                <a:spcPts val="562"/>
              </a:spcBef>
              <a:buSzTx/>
              <a:buNone/>
              <a:defRPr sz="2391" b="1">
                <a:latin typeface="Arial"/>
                <a:ea typeface="Arial"/>
                <a:cs typeface="Arial"/>
                <a:sym typeface="Arial"/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/>
          </a:p>
        </p:txBody>
      </p:sp>
      <p:sp>
        <p:nvSpPr>
          <p:cNvPr id="126" name="Marcador de texto 4"/>
          <p:cNvSpPr>
            <a:spLocks noGrp="1"/>
          </p:cNvSpPr>
          <p:nvPr>
            <p:ph type="body" sz="quarter" idx="13"/>
          </p:nvPr>
        </p:nvSpPr>
        <p:spPr>
          <a:xfrm>
            <a:off x="4645025" y="1535113"/>
            <a:ext cx="4041777" cy="639762"/>
          </a:xfrm>
          <a:prstGeom prst="rect">
            <a:avLst/>
          </a:prstGeom>
        </p:spPr>
        <p:txBody>
          <a:bodyPr lIns="65022" tIns="65022" rIns="65022" bIns="65022" anchor="b"/>
          <a:lstStyle/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27" name="Número de diapositiva"/>
          <p:cNvSpPr txBox="1">
            <a:spLocks noGrp="1"/>
          </p:cNvSpPr>
          <p:nvPr>
            <p:ph type="sldNum" sz="quarter" idx="2"/>
          </p:nvPr>
        </p:nvSpPr>
        <p:spPr>
          <a:xfrm>
            <a:off x="8286182" y="6381308"/>
            <a:ext cx="400619" cy="315210"/>
          </a:xfrm>
          <a:prstGeom prst="rect">
            <a:avLst/>
          </a:prstGeom>
        </p:spPr>
        <p:txBody>
          <a:bodyPr lIns="65022" tIns="65022" rIns="65022" bIns="65022" anchor="ctr"/>
          <a:lstStyle>
            <a:lvl1pPr algn="r">
              <a:defRPr sz="1195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fld id="{86CB4B4D-7CA3-9044-876B-883B54F8677D}" type="slidenum">
              <a:rPr/>
              <a:pPr/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Texto del título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1"/>
          </a:xfrm>
          <a:prstGeom prst="rect">
            <a:avLst/>
          </a:prstGeom>
        </p:spPr>
        <p:txBody>
          <a:bodyPr lIns="65022" tIns="65022" rIns="65022" bIns="65022"/>
          <a:lstStyle>
            <a:lvl1pPr defTabSz="457176">
              <a:defRPr sz="4430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lang="es-ES"/>
              <a:t>Haga clic para modificar el estilo de título del patrón</a:t>
            </a:r>
            <a:endParaRPr/>
          </a:p>
        </p:txBody>
      </p:sp>
      <p:sp>
        <p:nvSpPr>
          <p:cNvPr id="135" name="Número de diapositiva"/>
          <p:cNvSpPr txBox="1">
            <a:spLocks noGrp="1"/>
          </p:cNvSpPr>
          <p:nvPr>
            <p:ph type="sldNum" sz="quarter" idx="2"/>
          </p:nvPr>
        </p:nvSpPr>
        <p:spPr>
          <a:xfrm>
            <a:off x="8286182" y="6381308"/>
            <a:ext cx="400619" cy="315210"/>
          </a:xfrm>
          <a:prstGeom prst="rect">
            <a:avLst/>
          </a:prstGeom>
        </p:spPr>
        <p:txBody>
          <a:bodyPr lIns="65022" tIns="65022" rIns="65022" bIns="65022" anchor="ctr"/>
          <a:lstStyle>
            <a:lvl1pPr algn="r">
              <a:defRPr sz="1195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fld id="{86CB4B4D-7CA3-9044-876B-883B54F8677D}" type="slidenum">
              <a:rPr/>
              <a:pPr/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Número de diapositiva"/>
          <p:cNvSpPr txBox="1">
            <a:spLocks noGrp="1"/>
          </p:cNvSpPr>
          <p:nvPr>
            <p:ph type="sldNum" sz="quarter" idx="2"/>
          </p:nvPr>
        </p:nvSpPr>
        <p:spPr>
          <a:xfrm>
            <a:off x="8286182" y="6381308"/>
            <a:ext cx="400619" cy="315210"/>
          </a:xfrm>
          <a:prstGeom prst="rect">
            <a:avLst/>
          </a:prstGeom>
        </p:spPr>
        <p:txBody>
          <a:bodyPr lIns="65022" tIns="65022" rIns="65022" bIns="65022" anchor="ctr"/>
          <a:lstStyle>
            <a:lvl1pPr algn="r">
              <a:defRPr sz="1195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fld id="{86CB4B4D-7CA3-9044-876B-883B54F8677D}" type="slidenum">
              <a:rPr/>
              <a:pPr/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Texto del título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5" cy="1162051"/>
          </a:xfrm>
          <a:prstGeom prst="rect">
            <a:avLst/>
          </a:prstGeom>
        </p:spPr>
        <p:txBody>
          <a:bodyPr lIns="65022" tIns="65022" rIns="65022" bIns="65022" anchor="b"/>
          <a:lstStyle>
            <a:lvl1pPr algn="l" defTabSz="457176">
              <a:defRPr sz="1969" b="1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lang="es-ES"/>
              <a:t>Haga clic para modificar el estilo de título del patrón</a:t>
            </a:r>
            <a:endParaRPr/>
          </a:p>
        </p:txBody>
      </p:sp>
      <p:sp>
        <p:nvSpPr>
          <p:cNvPr id="150" name="Nivel de texto 1…"/>
          <p:cNvSpPr txBox="1">
            <a:spLocks noGrp="1"/>
          </p:cNvSpPr>
          <p:nvPr>
            <p:ph type="body" idx="1"/>
          </p:nvPr>
        </p:nvSpPr>
        <p:spPr>
          <a:xfrm>
            <a:off x="3575050" y="273049"/>
            <a:ext cx="5111750" cy="5853115"/>
          </a:xfrm>
          <a:prstGeom prst="rect">
            <a:avLst/>
          </a:prstGeom>
        </p:spPr>
        <p:txBody>
          <a:bodyPr lIns="65022" tIns="65022" rIns="65022" bIns="65022" anchor="t"/>
          <a:lstStyle>
            <a:lvl1pPr marL="342881" indent="-342881" defTabSz="457176">
              <a:spcBef>
                <a:spcPts val="773"/>
              </a:spcBef>
              <a:buSzPct val="100000"/>
              <a:buFont typeface="Arial"/>
              <a:defRPr sz="3234">
                <a:latin typeface="Arial"/>
                <a:ea typeface="Arial"/>
                <a:cs typeface="Arial"/>
                <a:sym typeface="Arial"/>
              </a:defRPr>
            </a:lvl1pPr>
            <a:lvl2pPr marL="785771" indent="-328596" defTabSz="457176">
              <a:spcBef>
                <a:spcPts val="773"/>
              </a:spcBef>
              <a:buSzPct val="100000"/>
              <a:buFont typeface="Arial"/>
              <a:buChar char="–"/>
              <a:defRPr sz="3234">
                <a:latin typeface="Arial"/>
                <a:ea typeface="Arial"/>
                <a:cs typeface="Arial"/>
                <a:sym typeface="Arial"/>
              </a:defRPr>
            </a:lvl2pPr>
            <a:lvl3pPr marL="1223619" indent="-309266" defTabSz="457176">
              <a:spcBef>
                <a:spcPts val="773"/>
              </a:spcBef>
              <a:buSzPct val="100000"/>
              <a:buFont typeface="Arial"/>
              <a:defRPr sz="3234">
                <a:latin typeface="Arial"/>
                <a:ea typeface="Arial"/>
                <a:cs typeface="Arial"/>
                <a:sym typeface="Arial"/>
              </a:defRPr>
            </a:lvl3pPr>
            <a:lvl4pPr marL="1747067" indent="-375538" defTabSz="457176">
              <a:spcBef>
                <a:spcPts val="773"/>
              </a:spcBef>
              <a:buSzPct val="100000"/>
              <a:buFont typeface="Arial"/>
              <a:buChar char="–"/>
              <a:defRPr sz="3234">
                <a:latin typeface="Arial"/>
                <a:ea typeface="Arial"/>
                <a:cs typeface="Arial"/>
                <a:sym typeface="Arial"/>
              </a:defRPr>
            </a:lvl4pPr>
            <a:lvl5pPr marL="2204243" indent="-375538" defTabSz="457176">
              <a:spcBef>
                <a:spcPts val="773"/>
              </a:spcBef>
              <a:buSzPct val="100000"/>
              <a:buFont typeface="Arial"/>
              <a:buChar char="»"/>
              <a:defRPr sz="3234">
                <a:latin typeface="Arial"/>
                <a:ea typeface="Arial"/>
                <a:cs typeface="Arial"/>
                <a:sym typeface="Arial"/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/>
          </a:p>
        </p:txBody>
      </p:sp>
      <p:sp>
        <p:nvSpPr>
          <p:cNvPr id="151" name="Marcador de texto 3"/>
          <p:cNvSpPr>
            <a:spLocks noGrp="1"/>
          </p:cNvSpPr>
          <p:nvPr>
            <p:ph type="body" sz="half" idx="13"/>
          </p:nvPr>
        </p:nvSpPr>
        <p:spPr>
          <a:xfrm>
            <a:off x="457200" y="1435101"/>
            <a:ext cx="3008315" cy="4691063"/>
          </a:xfrm>
          <a:prstGeom prst="rect">
            <a:avLst/>
          </a:prstGeom>
        </p:spPr>
        <p:txBody>
          <a:bodyPr lIns="65022" tIns="65022" rIns="65022" bIns="65022" anchor="t"/>
          <a:lstStyle/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52" name="Número de diapositiva"/>
          <p:cNvSpPr txBox="1">
            <a:spLocks noGrp="1"/>
          </p:cNvSpPr>
          <p:nvPr>
            <p:ph type="sldNum" sz="quarter" idx="2"/>
          </p:nvPr>
        </p:nvSpPr>
        <p:spPr>
          <a:xfrm>
            <a:off x="8286182" y="6381308"/>
            <a:ext cx="400619" cy="315210"/>
          </a:xfrm>
          <a:prstGeom prst="rect">
            <a:avLst/>
          </a:prstGeom>
        </p:spPr>
        <p:txBody>
          <a:bodyPr lIns="65022" tIns="65022" rIns="65022" bIns="65022" anchor="ctr"/>
          <a:lstStyle>
            <a:lvl1pPr algn="r">
              <a:defRPr sz="1195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fld id="{86CB4B4D-7CA3-9044-876B-883B54F8677D}" type="slidenum">
              <a:rPr/>
              <a:pPr/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Texto del título"/>
          <p:cNvSpPr txBox="1">
            <a:spLocks noGrp="1"/>
          </p:cNvSpPr>
          <p:nvPr>
            <p:ph type="title"/>
          </p:nvPr>
        </p:nvSpPr>
        <p:spPr>
          <a:xfrm>
            <a:off x="1792288" y="4800599"/>
            <a:ext cx="5486401" cy="566739"/>
          </a:xfrm>
          <a:prstGeom prst="rect">
            <a:avLst/>
          </a:prstGeom>
        </p:spPr>
        <p:txBody>
          <a:bodyPr lIns="65022" tIns="65022" rIns="65022" bIns="65022" anchor="b"/>
          <a:lstStyle>
            <a:lvl1pPr algn="l" defTabSz="457176">
              <a:defRPr sz="1969" b="1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lang="es-ES"/>
              <a:t>Haga clic para modificar el estilo de título del patrón</a:t>
            </a:r>
            <a:endParaRPr/>
          </a:p>
        </p:txBody>
      </p:sp>
      <p:sp>
        <p:nvSpPr>
          <p:cNvPr id="160" name="Marcador de posición de imagen 2"/>
          <p:cNvSpPr>
            <a:spLocks noGrp="1"/>
          </p:cNvSpPr>
          <p:nvPr>
            <p:ph type="pic" sz="half" idx="13"/>
          </p:nvPr>
        </p:nvSpPr>
        <p:spPr>
          <a:xfrm>
            <a:off x="1792288" y="612775"/>
            <a:ext cx="5486401" cy="41148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r>
              <a:rPr lang="es-ES"/>
              <a:t>Haga clic en el icono para agregar una imagen</a:t>
            </a:r>
            <a:endParaRPr/>
          </a:p>
        </p:txBody>
      </p:sp>
      <p:sp>
        <p:nvSpPr>
          <p:cNvPr id="161" name="Nivel de texto 1…"/>
          <p:cNvSpPr txBox="1">
            <a:spLocks noGrp="1"/>
          </p:cNvSpPr>
          <p:nvPr>
            <p:ph type="body" sz="quarter" idx="1"/>
          </p:nvPr>
        </p:nvSpPr>
        <p:spPr>
          <a:xfrm>
            <a:off x="1792288" y="5367338"/>
            <a:ext cx="5486401" cy="804864"/>
          </a:xfrm>
          <a:prstGeom prst="rect">
            <a:avLst/>
          </a:prstGeom>
        </p:spPr>
        <p:txBody>
          <a:bodyPr lIns="65022" tIns="65022" rIns="65022" bIns="65022" anchor="t"/>
          <a:lstStyle>
            <a:lvl1pPr marL="0" indent="0" defTabSz="457176">
              <a:spcBef>
                <a:spcPts val="281"/>
              </a:spcBef>
              <a:buSzTx/>
              <a:buNone/>
              <a:defRPr sz="1406">
                <a:latin typeface="Arial"/>
                <a:ea typeface="Arial"/>
                <a:cs typeface="Arial"/>
                <a:sym typeface="Arial"/>
              </a:defRPr>
            </a:lvl1pPr>
            <a:lvl2pPr marL="0" indent="0" defTabSz="457176">
              <a:spcBef>
                <a:spcPts val="281"/>
              </a:spcBef>
              <a:buSzTx/>
              <a:buNone/>
              <a:defRPr sz="1406">
                <a:latin typeface="Arial"/>
                <a:ea typeface="Arial"/>
                <a:cs typeface="Arial"/>
                <a:sym typeface="Arial"/>
              </a:defRPr>
            </a:lvl2pPr>
            <a:lvl3pPr marL="0" indent="0" defTabSz="457176">
              <a:spcBef>
                <a:spcPts val="281"/>
              </a:spcBef>
              <a:buSzTx/>
              <a:buNone/>
              <a:defRPr sz="1406">
                <a:latin typeface="Arial"/>
                <a:ea typeface="Arial"/>
                <a:cs typeface="Arial"/>
                <a:sym typeface="Arial"/>
              </a:defRPr>
            </a:lvl3pPr>
            <a:lvl4pPr marL="0" indent="0" defTabSz="457176">
              <a:spcBef>
                <a:spcPts val="281"/>
              </a:spcBef>
              <a:buSzTx/>
              <a:buNone/>
              <a:defRPr sz="1406">
                <a:latin typeface="Arial"/>
                <a:ea typeface="Arial"/>
                <a:cs typeface="Arial"/>
                <a:sym typeface="Arial"/>
              </a:defRPr>
            </a:lvl4pPr>
            <a:lvl5pPr marL="0" indent="0" defTabSz="457176">
              <a:spcBef>
                <a:spcPts val="281"/>
              </a:spcBef>
              <a:buSzTx/>
              <a:buNone/>
              <a:defRPr sz="1406">
                <a:latin typeface="Arial"/>
                <a:ea typeface="Arial"/>
                <a:cs typeface="Arial"/>
                <a:sym typeface="Arial"/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/>
          </a:p>
        </p:txBody>
      </p:sp>
      <p:sp>
        <p:nvSpPr>
          <p:cNvPr id="162" name="Número de diapositiva"/>
          <p:cNvSpPr txBox="1">
            <a:spLocks noGrp="1"/>
          </p:cNvSpPr>
          <p:nvPr>
            <p:ph type="sldNum" sz="quarter" idx="2"/>
          </p:nvPr>
        </p:nvSpPr>
        <p:spPr>
          <a:xfrm>
            <a:off x="8286182" y="6381308"/>
            <a:ext cx="400619" cy="315210"/>
          </a:xfrm>
          <a:prstGeom prst="rect">
            <a:avLst/>
          </a:prstGeom>
        </p:spPr>
        <p:txBody>
          <a:bodyPr lIns="65022" tIns="65022" rIns="65022" bIns="65022" anchor="ctr"/>
          <a:lstStyle>
            <a:lvl1pPr algn="r">
              <a:defRPr sz="1195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fld id="{86CB4B4D-7CA3-9044-876B-883B54F8677D}" type="slidenum">
              <a:rPr/>
              <a:pPr/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Texto del título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1"/>
          </a:xfrm>
          <a:prstGeom prst="rect">
            <a:avLst/>
          </a:prstGeom>
        </p:spPr>
        <p:txBody>
          <a:bodyPr lIns="65022" tIns="65022" rIns="65022" bIns="65022"/>
          <a:lstStyle>
            <a:lvl1pPr defTabSz="457176">
              <a:defRPr sz="4430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lang="es-ES"/>
              <a:t>Haga clic para modificar el estilo de título del patrón</a:t>
            </a:r>
            <a:endParaRPr/>
          </a:p>
        </p:txBody>
      </p:sp>
      <p:sp>
        <p:nvSpPr>
          <p:cNvPr id="170" name="Nivel de texto 1…"/>
          <p:cNvSpPr txBox="1">
            <a:spLocks noGrp="1"/>
          </p:cNvSpPr>
          <p:nvPr>
            <p:ph type="body" sz="half" idx="1"/>
          </p:nvPr>
        </p:nvSpPr>
        <p:spPr>
          <a:xfrm>
            <a:off x="457201" y="2265070"/>
            <a:ext cx="4040189" cy="3861094"/>
          </a:xfrm>
          <a:prstGeom prst="rect">
            <a:avLst/>
          </a:prstGeom>
        </p:spPr>
        <p:txBody>
          <a:bodyPr lIns="65022" tIns="65022" rIns="65022" bIns="65022" anchor="t"/>
          <a:lstStyle>
            <a:lvl1pPr marL="342881" indent="-342881" defTabSz="457176">
              <a:spcBef>
                <a:spcPts val="562"/>
              </a:spcBef>
              <a:buSzPct val="100000"/>
              <a:buFont typeface="Arial"/>
              <a:defRPr sz="2391">
                <a:latin typeface="Arial"/>
                <a:ea typeface="Arial"/>
                <a:cs typeface="Arial"/>
                <a:sym typeface="Arial"/>
              </a:defRPr>
            </a:lvl1pPr>
            <a:lvl2pPr marL="804140" indent="-346964" defTabSz="457176">
              <a:spcBef>
                <a:spcPts val="562"/>
              </a:spcBef>
              <a:buSzPct val="100000"/>
              <a:buFont typeface="Arial"/>
              <a:buChar char="–"/>
              <a:defRPr sz="2391">
                <a:latin typeface="Arial"/>
                <a:ea typeface="Arial"/>
                <a:cs typeface="Arial"/>
                <a:sym typeface="Arial"/>
              </a:defRPr>
            </a:lvl2pPr>
            <a:lvl3pPr marL="1213276" indent="-298923" defTabSz="457176">
              <a:spcBef>
                <a:spcPts val="562"/>
              </a:spcBef>
              <a:buSzPct val="100000"/>
              <a:buFont typeface="Arial"/>
              <a:defRPr sz="2391">
                <a:latin typeface="Arial"/>
                <a:ea typeface="Arial"/>
                <a:cs typeface="Arial"/>
                <a:sym typeface="Arial"/>
              </a:defRPr>
            </a:lvl3pPr>
            <a:lvl4pPr marL="1709442" indent="-337912" defTabSz="457176">
              <a:spcBef>
                <a:spcPts val="562"/>
              </a:spcBef>
              <a:buSzPct val="100000"/>
              <a:buFont typeface="Arial"/>
              <a:buChar char="–"/>
              <a:defRPr sz="2391">
                <a:latin typeface="Arial"/>
                <a:ea typeface="Arial"/>
                <a:cs typeface="Arial"/>
                <a:sym typeface="Arial"/>
              </a:defRPr>
            </a:lvl4pPr>
            <a:lvl5pPr marL="2166618" indent="-337912" defTabSz="457176">
              <a:spcBef>
                <a:spcPts val="562"/>
              </a:spcBef>
              <a:buSzPct val="100000"/>
              <a:buFont typeface="Arial"/>
              <a:buChar char="»"/>
              <a:defRPr sz="2391">
                <a:latin typeface="Arial"/>
                <a:ea typeface="Arial"/>
                <a:cs typeface="Arial"/>
                <a:sym typeface="Arial"/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/>
          </a:p>
        </p:txBody>
      </p:sp>
      <p:sp>
        <p:nvSpPr>
          <p:cNvPr id="171" name="Número de diapositiva"/>
          <p:cNvSpPr txBox="1">
            <a:spLocks noGrp="1"/>
          </p:cNvSpPr>
          <p:nvPr>
            <p:ph type="sldNum" sz="quarter" idx="2"/>
          </p:nvPr>
        </p:nvSpPr>
        <p:spPr>
          <a:xfrm>
            <a:off x="8286182" y="6381308"/>
            <a:ext cx="400619" cy="315210"/>
          </a:xfrm>
          <a:prstGeom prst="rect">
            <a:avLst/>
          </a:prstGeom>
        </p:spPr>
        <p:txBody>
          <a:bodyPr lIns="65022" tIns="65022" rIns="65022" bIns="65022" anchor="ctr"/>
          <a:lstStyle>
            <a:lvl1pPr algn="r">
              <a:defRPr sz="1195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fld id="{86CB4B4D-7CA3-9044-876B-883B54F8677D}" type="slidenum">
              <a:rPr/>
              <a:pPr/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ítulo y viñe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Texto del título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/>
          </a:p>
        </p:txBody>
      </p:sp>
      <p:sp>
        <p:nvSpPr>
          <p:cNvPr id="28" name="Nivel de texto 1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/>
          </a:p>
        </p:txBody>
      </p:sp>
      <p:sp>
        <p:nvSpPr>
          <p:cNvPr id="29" name="Número de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ítulo, viñetas y f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Shape 65"/>
          <p:cNvSpPr>
            <a:spLocks noGrp="1"/>
          </p:cNvSpPr>
          <p:nvPr>
            <p:ph type="pic" sz="half" idx="13"/>
          </p:nvPr>
        </p:nvSpPr>
        <p:spPr>
          <a:xfrm>
            <a:off x="4723805" y="1830586"/>
            <a:ext cx="3750469" cy="4420195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r>
              <a:rPr lang="es-ES"/>
              <a:t>Haga clic en el icono para agregar una imagen</a:t>
            </a:r>
            <a:endParaRPr/>
          </a:p>
        </p:txBody>
      </p:sp>
      <p:sp>
        <p:nvSpPr>
          <p:cNvPr id="37" name="Texto del título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/>
          </a:p>
        </p:txBody>
      </p:sp>
      <p:sp>
        <p:nvSpPr>
          <p:cNvPr id="38" name="Nivel de texto 1…"/>
          <p:cNvSpPr txBox="1">
            <a:spLocks noGrp="1"/>
          </p:cNvSpPr>
          <p:nvPr>
            <p:ph type="body" sz="half" idx="1"/>
          </p:nvPr>
        </p:nvSpPr>
        <p:spPr>
          <a:xfrm>
            <a:off x="669726" y="1830586"/>
            <a:ext cx="3750469" cy="4420195"/>
          </a:xfrm>
          <a:prstGeom prst="rect">
            <a:avLst/>
          </a:prstGeom>
        </p:spPr>
        <p:txBody>
          <a:bodyPr/>
          <a:lstStyle>
            <a:lvl1pPr marL="241093" indent="-241093">
              <a:spcBef>
                <a:spcPts val="2250"/>
              </a:spcBef>
              <a:defRPr sz="1969"/>
            </a:lvl1pPr>
            <a:lvl2pPr marL="482186" indent="-241093">
              <a:spcBef>
                <a:spcPts val="2250"/>
              </a:spcBef>
              <a:defRPr sz="1969"/>
            </a:lvl2pPr>
            <a:lvl3pPr marL="723279" indent="-241093">
              <a:spcBef>
                <a:spcPts val="2250"/>
              </a:spcBef>
              <a:defRPr sz="1969"/>
            </a:lvl3pPr>
            <a:lvl4pPr marL="964372" indent="-241093">
              <a:spcBef>
                <a:spcPts val="2250"/>
              </a:spcBef>
              <a:defRPr sz="1969"/>
            </a:lvl4pPr>
            <a:lvl5pPr marL="1205465" indent="-241093">
              <a:spcBef>
                <a:spcPts val="2250"/>
              </a:spcBef>
              <a:defRPr sz="1969"/>
            </a:lvl5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/>
          </a:p>
        </p:txBody>
      </p:sp>
      <p:sp>
        <p:nvSpPr>
          <p:cNvPr id="39" name="Número de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Viñe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Nivel de texto 1…"/>
          <p:cNvSpPr txBox="1">
            <a:spLocks noGrp="1"/>
          </p:cNvSpPr>
          <p:nvPr>
            <p:ph type="body" idx="1"/>
          </p:nvPr>
        </p:nvSpPr>
        <p:spPr>
          <a:xfrm>
            <a:off x="669727" y="892969"/>
            <a:ext cx="7804547" cy="50720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/>
          </a:p>
        </p:txBody>
      </p:sp>
      <p:sp>
        <p:nvSpPr>
          <p:cNvPr id="47" name="Número de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3 fo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Shape 83"/>
          <p:cNvSpPr>
            <a:spLocks noGrp="1"/>
          </p:cNvSpPr>
          <p:nvPr>
            <p:ph type="pic" sz="quarter" idx="13"/>
          </p:nvPr>
        </p:nvSpPr>
        <p:spPr>
          <a:xfrm>
            <a:off x="4723805" y="3580805"/>
            <a:ext cx="3750469" cy="2652117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r>
              <a:rPr lang="es-ES"/>
              <a:t>Haga clic en el icono para agregar una imagen</a:t>
            </a:r>
            <a:endParaRPr/>
          </a:p>
        </p:txBody>
      </p:sp>
      <p:sp>
        <p:nvSpPr>
          <p:cNvPr id="55" name="Shape 84"/>
          <p:cNvSpPr>
            <a:spLocks noGrp="1"/>
          </p:cNvSpPr>
          <p:nvPr>
            <p:ph type="pic" sz="quarter" idx="14"/>
          </p:nvPr>
        </p:nvSpPr>
        <p:spPr>
          <a:xfrm>
            <a:off x="4728177" y="625078"/>
            <a:ext cx="3750471" cy="2652117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r>
              <a:rPr lang="es-ES"/>
              <a:t>Haga clic en el icono para agregar una imagen</a:t>
            </a:r>
            <a:endParaRPr/>
          </a:p>
        </p:txBody>
      </p:sp>
      <p:sp>
        <p:nvSpPr>
          <p:cNvPr id="56" name="Shape 85"/>
          <p:cNvSpPr>
            <a:spLocks noGrp="1"/>
          </p:cNvSpPr>
          <p:nvPr>
            <p:ph type="pic" sz="half" idx="15"/>
          </p:nvPr>
        </p:nvSpPr>
        <p:spPr>
          <a:xfrm>
            <a:off x="669726" y="625078"/>
            <a:ext cx="3750469" cy="5607844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r>
              <a:rPr lang="es-ES"/>
              <a:t>Haga clic en el icono para agregar una imagen</a:t>
            </a:r>
            <a:endParaRPr/>
          </a:p>
        </p:txBody>
      </p:sp>
      <p:sp>
        <p:nvSpPr>
          <p:cNvPr id="57" name="Número de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i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Nivel de texto 1…"/>
          <p:cNvSpPr txBox="1">
            <a:spLocks noGrp="1"/>
          </p:cNvSpPr>
          <p:nvPr>
            <p:ph type="body" sz="quarter" idx="1"/>
          </p:nvPr>
        </p:nvSpPr>
        <p:spPr>
          <a:xfrm>
            <a:off x="892969" y="4473774"/>
            <a:ext cx="7358063" cy="330398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1687"/>
            </a:lvl1pPr>
            <a:lvl2pPr marL="520879" indent="-208351" algn="ctr">
              <a:spcBef>
                <a:spcPts val="0"/>
              </a:spcBef>
              <a:defRPr sz="1687"/>
            </a:lvl2pPr>
            <a:lvl3pPr marL="833407" indent="-208351" algn="ctr">
              <a:spcBef>
                <a:spcPts val="0"/>
              </a:spcBef>
              <a:defRPr sz="1687"/>
            </a:lvl3pPr>
            <a:lvl4pPr marL="1145936" indent="-208351" algn="ctr">
              <a:spcBef>
                <a:spcPts val="0"/>
              </a:spcBef>
              <a:defRPr sz="1687"/>
            </a:lvl4pPr>
            <a:lvl5pPr marL="1458464" indent="-208352" algn="ctr">
              <a:spcBef>
                <a:spcPts val="0"/>
              </a:spcBef>
              <a:defRPr sz="1687"/>
            </a:lvl5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/>
          </a:p>
        </p:txBody>
      </p:sp>
      <p:sp>
        <p:nvSpPr>
          <p:cNvPr id="65" name="Shape 94"/>
          <p:cNvSpPr>
            <a:spLocks noGrp="1"/>
          </p:cNvSpPr>
          <p:nvPr>
            <p:ph type="body" sz="quarter" idx="13"/>
          </p:nvPr>
        </p:nvSpPr>
        <p:spPr>
          <a:xfrm>
            <a:off x="892969" y="3000375"/>
            <a:ext cx="7358063" cy="48220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6" name="Número de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F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Shape 102"/>
          <p:cNvSpPr>
            <a:spLocks noGrp="1"/>
          </p:cNvSpPr>
          <p:nvPr>
            <p:ph type="pic" idx="13"/>
          </p:nvPr>
        </p:nvSpPr>
        <p:spPr>
          <a:xfrm>
            <a:off x="0" y="0"/>
            <a:ext cx="9144000" cy="6858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r>
              <a:rPr lang="es-ES"/>
              <a:t>Haga clic en el icono para agregar una imagen</a:t>
            </a:r>
            <a:endParaRPr/>
          </a:p>
        </p:txBody>
      </p:sp>
      <p:sp>
        <p:nvSpPr>
          <p:cNvPr id="74" name="Número de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Número de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Texto del título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1"/>
          </a:xfrm>
          <a:prstGeom prst="rect">
            <a:avLst/>
          </a:prstGeom>
        </p:spPr>
        <p:txBody>
          <a:bodyPr lIns="65022" tIns="65022" rIns="65022" bIns="65022"/>
          <a:lstStyle>
            <a:lvl1pPr defTabSz="457176">
              <a:defRPr sz="4430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lang="es-ES"/>
              <a:t>Haga clic para modificar el estilo de título del patrón</a:t>
            </a:r>
            <a:endParaRPr/>
          </a:p>
        </p:txBody>
      </p:sp>
      <p:sp>
        <p:nvSpPr>
          <p:cNvPr id="98" name="Nivel de texto 1…"/>
          <p:cNvSpPr txBox="1">
            <a:spLocks noGrp="1"/>
          </p:cNvSpPr>
          <p:nvPr>
            <p:ph type="body" idx="1"/>
          </p:nvPr>
        </p:nvSpPr>
        <p:spPr>
          <a:xfrm>
            <a:off x="457200" y="1600199"/>
            <a:ext cx="8229600" cy="4525965"/>
          </a:xfrm>
          <a:prstGeom prst="rect">
            <a:avLst/>
          </a:prstGeom>
        </p:spPr>
        <p:txBody>
          <a:bodyPr lIns="65022" tIns="65022" rIns="65022" bIns="65022" anchor="t"/>
          <a:lstStyle>
            <a:lvl1pPr marL="342881" indent="-342881" defTabSz="457176">
              <a:spcBef>
                <a:spcPts val="773"/>
              </a:spcBef>
              <a:buSzPct val="100000"/>
              <a:buFont typeface="Arial"/>
              <a:defRPr sz="3234">
                <a:latin typeface="Arial"/>
                <a:ea typeface="Arial"/>
                <a:cs typeface="Arial"/>
                <a:sym typeface="Arial"/>
              </a:defRPr>
            </a:lvl1pPr>
            <a:lvl2pPr marL="785771" indent="-328596" defTabSz="457176">
              <a:spcBef>
                <a:spcPts val="773"/>
              </a:spcBef>
              <a:buSzPct val="100000"/>
              <a:buFont typeface="Arial"/>
              <a:buChar char="–"/>
              <a:defRPr sz="3234">
                <a:latin typeface="Arial"/>
                <a:ea typeface="Arial"/>
                <a:cs typeface="Arial"/>
                <a:sym typeface="Arial"/>
              </a:defRPr>
            </a:lvl2pPr>
            <a:lvl3pPr marL="1223619" indent="-309266" defTabSz="457176">
              <a:spcBef>
                <a:spcPts val="773"/>
              </a:spcBef>
              <a:buSzPct val="100000"/>
              <a:buFont typeface="Arial"/>
              <a:defRPr sz="3234">
                <a:latin typeface="Arial"/>
                <a:ea typeface="Arial"/>
                <a:cs typeface="Arial"/>
                <a:sym typeface="Arial"/>
              </a:defRPr>
            </a:lvl3pPr>
            <a:lvl4pPr marL="1747067" indent="-375538" defTabSz="457176">
              <a:spcBef>
                <a:spcPts val="773"/>
              </a:spcBef>
              <a:buSzPct val="100000"/>
              <a:buFont typeface="Arial"/>
              <a:buChar char="–"/>
              <a:defRPr sz="3234">
                <a:latin typeface="Arial"/>
                <a:ea typeface="Arial"/>
                <a:cs typeface="Arial"/>
                <a:sym typeface="Arial"/>
              </a:defRPr>
            </a:lvl4pPr>
            <a:lvl5pPr marL="2204243" indent="-375538" defTabSz="457176">
              <a:spcBef>
                <a:spcPts val="773"/>
              </a:spcBef>
              <a:buSzPct val="100000"/>
              <a:buFont typeface="Arial"/>
              <a:buChar char="»"/>
              <a:defRPr sz="3234">
                <a:latin typeface="Arial"/>
                <a:ea typeface="Arial"/>
                <a:cs typeface="Arial"/>
                <a:sym typeface="Arial"/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/>
          </a:p>
        </p:txBody>
      </p:sp>
      <p:sp>
        <p:nvSpPr>
          <p:cNvPr id="99" name="Número de diapositiva"/>
          <p:cNvSpPr txBox="1">
            <a:spLocks noGrp="1"/>
          </p:cNvSpPr>
          <p:nvPr>
            <p:ph type="sldNum" sz="quarter" idx="2"/>
          </p:nvPr>
        </p:nvSpPr>
        <p:spPr>
          <a:xfrm>
            <a:off x="8286182" y="6381308"/>
            <a:ext cx="400619" cy="315210"/>
          </a:xfrm>
          <a:prstGeom prst="rect">
            <a:avLst/>
          </a:prstGeom>
        </p:spPr>
        <p:txBody>
          <a:bodyPr lIns="65022" tIns="65022" rIns="65022" bIns="65022" anchor="ctr"/>
          <a:lstStyle>
            <a:lvl1pPr algn="r">
              <a:defRPr sz="1195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fld id="{86CB4B4D-7CA3-9044-876B-883B54F8677D}" type="slidenum">
              <a:rPr/>
              <a:pPr/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9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 del título"/>
          <p:cNvSpPr txBox="1">
            <a:spLocks noGrp="1"/>
          </p:cNvSpPr>
          <p:nvPr>
            <p:ph type="title"/>
          </p:nvPr>
        </p:nvSpPr>
        <p:spPr>
          <a:xfrm>
            <a:off x="669727" y="312539"/>
            <a:ext cx="7804547" cy="151804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Texto del título</a:t>
            </a:r>
          </a:p>
        </p:txBody>
      </p:sp>
      <p:sp>
        <p:nvSpPr>
          <p:cNvPr id="3" name="Nivel de texto 1…"/>
          <p:cNvSpPr txBox="1">
            <a:spLocks noGrp="1"/>
          </p:cNvSpPr>
          <p:nvPr>
            <p:ph type="body" idx="1"/>
          </p:nvPr>
        </p:nvSpPr>
        <p:spPr>
          <a:xfrm>
            <a:off x="669727" y="1830586"/>
            <a:ext cx="7804547" cy="442019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Nivel de texto 1</a:t>
            </a:r>
          </a:p>
          <a:p>
            <a:pPr lvl="1"/>
            <a:r>
              <a:t>Nivel de texto 2</a:t>
            </a:r>
          </a:p>
          <a:p>
            <a:pPr lvl="2"/>
            <a:r>
              <a:t>Nivel de texto 3</a:t>
            </a:r>
          </a:p>
          <a:p>
            <a:pPr lvl="3"/>
            <a:r>
              <a:t>Nivel de texto 4</a:t>
            </a:r>
          </a:p>
          <a:p>
            <a:pPr lvl="4"/>
            <a:r>
              <a:t>Nivel de texto 5</a:t>
            </a:r>
          </a:p>
        </p:txBody>
      </p:sp>
      <p:sp>
        <p:nvSpPr>
          <p:cNvPr id="4" name="Número de diapositiva"/>
          <p:cNvSpPr txBox="1">
            <a:spLocks noGrp="1"/>
          </p:cNvSpPr>
          <p:nvPr>
            <p:ph type="sldNum" sz="quarter" idx="2"/>
          </p:nvPr>
        </p:nvSpPr>
        <p:spPr>
          <a:xfrm>
            <a:off x="4373571" y="6505277"/>
            <a:ext cx="387928" cy="297389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1266">
                <a:latin typeface="Helvetica Light"/>
                <a:ea typeface="Helvetica Light"/>
                <a:cs typeface="Helvetica Light"/>
                <a:sym typeface="Helvetica Light"/>
              </a:defRPr>
            </a:lvl1pPr>
          </a:lstStyle>
          <a:p>
            <a:fld id="{86CB4B4D-7CA3-9044-876B-883B54F8677D}" type="slidenum">
              <a:rPr/>
              <a:pPr/>
              <a:t>‹Nº›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9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5" r:id="rId15"/>
    <p:sldLayoutId id="2147483666" r:id="rId16"/>
    <p:sldLayoutId id="2147483667" r:id="rId17"/>
  </p:sldLayoutIdLst>
  <p:transition spd="med"/>
  <p:txStyles>
    <p:titleStyle>
      <a:lvl1pPr marL="0" marR="0" indent="0" algn="ctr" defTabSz="410751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625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1pPr>
      <a:lvl2pPr marL="0" marR="0" indent="0" algn="ctr" defTabSz="410751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625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2pPr>
      <a:lvl3pPr marL="0" marR="0" indent="0" algn="ctr" defTabSz="410751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625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3pPr>
      <a:lvl4pPr marL="0" marR="0" indent="0" algn="ctr" defTabSz="410751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625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4pPr>
      <a:lvl5pPr marL="0" marR="0" indent="0" algn="ctr" defTabSz="410751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625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5pPr>
      <a:lvl6pPr marL="0" marR="0" indent="0" algn="ctr" defTabSz="410751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625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6pPr>
      <a:lvl7pPr marL="0" marR="0" indent="0" algn="ctr" defTabSz="410751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625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7pPr>
      <a:lvl8pPr marL="0" marR="0" indent="0" algn="ctr" defTabSz="410751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625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8pPr>
      <a:lvl9pPr marL="0" marR="0" indent="0" algn="ctr" defTabSz="410751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625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9pPr>
    </p:titleStyle>
    <p:bodyStyle>
      <a:lvl1pPr marL="312528" marR="0" indent="-312528" algn="l" defTabSz="410751" rtl="0" eaLnBrk="1" latinLnBrk="0" hangingPunct="1">
        <a:lnSpc>
          <a:spcPct val="100000"/>
        </a:lnSpc>
        <a:spcBef>
          <a:spcPts val="2953"/>
        </a:spcBef>
        <a:spcAft>
          <a:spcPts val="0"/>
        </a:spcAft>
        <a:buClrTx/>
        <a:buSzPct val="75000"/>
        <a:buFontTx/>
        <a:buChar char="•"/>
        <a:tabLst/>
        <a:defRPr sz="2531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1pPr>
      <a:lvl2pPr marL="625056" marR="0" indent="-312528" algn="l" defTabSz="410751" rtl="0" eaLnBrk="1" latinLnBrk="0" hangingPunct="1">
        <a:lnSpc>
          <a:spcPct val="100000"/>
        </a:lnSpc>
        <a:spcBef>
          <a:spcPts val="2953"/>
        </a:spcBef>
        <a:spcAft>
          <a:spcPts val="0"/>
        </a:spcAft>
        <a:buClrTx/>
        <a:buSzPct val="75000"/>
        <a:buFontTx/>
        <a:buChar char="•"/>
        <a:tabLst/>
        <a:defRPr sz="2531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2pPr>
      <a:lvl3pPr marL="937584" marR="0" indent="-312528" algn="l" defTabSz="410751" rtl="0" eaLnBrk="1" latinLnBrk="0" hangingPunct="1">
        <a:lnSpc>
          <a:spcPct val="100000"/>
        </a:lnSpc>
        <a:spcBef>
          <a:spcPts val="2953"/>
        </a:spcBef>
        <a:spcAft>
          <a:spcPts val="0"/>
        </a:spcAft>
        <a:buClrTx/>
        <a:buSzPct val="75000"/>
        <a:buFontTx/>
        <a:buChar char="•"/>
        <a:tabLst/>
        <a:defRPr sz="2531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3pPr>
      <a:lvl4pPr marL="1250112" marR="0" indent="-312528" algn="l" defTabSz="410751" rtl="0" eaLnBrk="1" latinLnBrk="0" hangingPunct="1">
        <a:lnSpc>
          <a:spcPct val="100000"/>
        </a:lnSpc>
        <a:spcBef>
          <a:spcPts val="2953"/>
        </a:spcBef>
        <a:spcAft>
          <a:spcPts val="0"/>
        </a:spcAft>
        <a:buClrTx/>
        <a:buSzPct val="75000"/>
        <a:buFontTx/>
        <a:buChar char="•"/>
        <a:tabLst/>
        <a:defRPr sz="2531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4pPr>
      <a:lvl5pPr marL="1562640" marR="0" indent="-312528" algn="l" defTabSz="410751" rtl="0" eaLnBrk="1" latinLnBrk="0" hangingPunct="1">
        <a:lnSpc>
          <a:spcPct val="100000"/>
        </a:lnSpc>
        <a:spcBef>
          <a:spcPts val="2953"/>
        </a:spcBef>
        <a:spcAft>
          <a:spcPts val="0"/>
        </a:spcAft>
        <a:buClrTx/>
        <a:buSzPct val="75000"/>
        <a:buFontTx/>
        <a:buChar char="•"/>
        <a:tabLst/>
        <a:defRPr sz="2531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5pPr>
      <a:lvl6pPr marL="1875168" marR="0" indent="-312528" algn="l" defTabSz="410751" rtl="0" eaLnBrk="1" latinLnBrk="0" hangingPunct="1">
        <a:lnSpc>
          <a:spcPct val="100000"/>
        </a:lnSpc>
        <a:spcBef>
          <a:spcPts val="2953"/>
        </a:spcBef>
        <a:spcAft>
          <a:spcPts val="0"/>
        </a:spcAft>
        <a:buClrTx/>
        <a:buSzPct val="75000"/>
        <a:buFontTx/>
        <a:buChar char="•"/>
        <a:tabLst/>
        <a:defRPr sz="2531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6pPr>
      <a:lvl7pPr marL="2187696" marR="0" indent="-312528" algn="l" defTabSz="410751" rtl="0" eaLnBrk="1" latinLnBrk="0" hangingPunct="1">
        <a:lnSpc>
          <a:spcPct val="100000"/>
        </a:lnSpc>
        <a:spcBef>
          <a:spcPts val="2953"/>
        </a:spcBef>
        <a:spcAft>
          <a:spcPts val="0"/>
        </a:spcAft>
        <a:buClrTx/>
        <a:buSzPct val="75000"/>
        <a:buFontTx/>
        <a:buChar char="•"/>
        <a:tabLst/>
        <a:defRPr sz="2531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7pPr>
      <a:lvl8pPr marL="2500224" marR="0" indent="-312528" algn="l" defTabSz="410751" rtl="0" eaLnBrk="1" latinLnBrk="0" hangingPunct="1">
        <a:lnSpc>
          <a:spcPct val="100000"/>
        </a:lnSpc>
        <a:spcBef>
          <a:spcPts val="2953"/>
        </a:spcBef>
        <a:spcAft>
          <a:spcPts val="0"/>
        </a:spcAft>
        <a:buClrTx/>
        <a:buSzPct val="75000"/>
        <a:buFontTx/>
        <a:buChar char="•"/>
        <a:tabLst/>
        <a:defRPr sz="2531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8pPr>
      <a:lvl9pPr marL="2812752" marR="0" indent="-312528" algn="l" defTabSz="410751" rtl="0" eaLnBrk="1" latinLnBrk="0" hangingPunct="1">
        <a:lnSpc>
          <a:spcPct val="100000"/>
        </a:lnSpc>
        <a:spcBef>
          <a:spcPts val="2953"/>
        </a:spcBef>
        <a:spcAft>
          <a:spcPts val="0"/>
        </a:spcAft>
        <a:buClrTx/>
        <a:buSzPct val="75000"/>
        <a:buFontTx/>
        <a:buChar char="•"/>
        <a:tabLst/>
        <a:defRPr sz="2531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9pPr>
    </p:bodyStyle>
    <p:otherStyle>
      <a:lvl1pPr marL="0" marR="0" indent="0" algn="ctr" defTabSz="410751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66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1pPr>
      <a:lvl2pPr marL="0" marR="0" indent="0" algn="ctr" defTabSz="410751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66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2pPr>
      <a:lvl3pPr marL="0" marR="0" indent="0" algn="ctr" defTabSz="410751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66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3pPr>
      <a:lvl4pPr marL="0" marR="0" indent="0" algn="ctr" defTabSz="410751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66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4pPr>
      <a:lvl5pPr marL="0" marR="0" indent="0" algn="ctr" defTabSz="410751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66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5pPr>
      <a:lvl6pPr marL="0" marR="0" indent="0" algn="ctr" defTabSz="410751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66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6pPr>
      <a:lvl7pPr marL="0" marR="0" indent="0" algn="ctr" defTabSz="410751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66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7pPr>
      <a:lvl8pPr marL="0" marR="0" indent="0" algn="ctr" defTabSz="410751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66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8pPr>
      <a:lvl9pPr marL="0" marR="0" indent="0" algn="ctr" defTabSz="410751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66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uadroTexto 5">
            <a:extLst>
              <a:ext uri="{FF2B5EF4-FFF2-40B4-BE49-F238E27FC236}">
                <a16:creationId xmlns:a16="http://schemas.microsoft.com/office/drawing/2014/main" id="{8189AADA-B79B-44F2-996D-C2046E8FD5E0}"/>
              </a:ext>
            </a:extLst>
          </p:cNvPr>
          <p:cNvSpPr txBox="1"/>
          <p:nvPr/>
        </p:nvSpPr>
        <p:spPr>
          <a:xfrm>
            <a:off x="294369" y="202135"/>
            <a:ext cx="8042275" cy="49766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32145" tIns="32145" rIns="32145" bIns="32145">
            <a:spAutoFit/>
          </a:bodyPr>
          <a:lstStyle/>
          <a:p>
            <a:pPr algn="l">
              <a:defRPr sz="6000" b="1">
                <a:latin typeface="Garamond"/>
                <a:ea typeface="Garamond"/>
                <a:cs typeface="Garamond"/>
                <a:sym typeface="Garamond"/>
              </a:defRPr>
            </a:pPr>
            <a:r>
              <a:rPr lang="es-ES" sz="2812" dirty="0" err="1">
                <a:latin typeface="Adobe Garamond Pro Bold" panose="02020702060506020403" pitchFamily="18" charset="0"/>
              </a:rPr>
              <a:t>Léntigos</a:t>
            </a:r>
            <a:r>
              <a:rPr lang="es-ES" sz="2812" dirty="0">
                <a:latin typeface="Adobe Garamond Pro Bold" panose="02020702060506020403" pitchFamily="18" charset="0"/>
              </a:rPr>
              <a:t> / </a:t>
            </a:r>
            <a:r>
              <a:rPr lang="es-ES" sz="2812" dirty="0" err="1">
                <a:latin typeface="Adobe Garamond Pro Bold" panose="02020702060506020403" pitchFamily="18" charset="0"/>
              </a:rPr>
              <a:t>Fotoenvejecimiento</a:t>
            </a:r>
            <a:r>
              <a:rPr lang="es-ES" sz="2812" b="1" dirty="0">
                <a:latin typeface="Adobe Garamond Pro Bold" panose="02020702060506020403" pitchFamily="18" charset="0"/>
              </a:rPr>
              <a:t>  </a:t>
            </a:r>
            <a:r>
              <a:rPr lang="es-ES" sz="1400" b="1" dirty="0">
                <a:latin typeface="Adobe Garamond Pro Bold" panose="02020702060506020403" pitchFamily="18" charset="0"/>
              </a:rPr>
              <a:t>COD: OP12.MAN014.03</a:t>
            </a:r>
            <a:endParaRPr lang="es-ES" sz="1400" dirty="0">
              <a:latin typeface="Adobe Garamond Pro Bold" panose="02020702060506020403" pitchFamily="18" charset="0"/>
            </a:endParaRPr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C261C4A2-FBF9-497E-8723-A6F827F4150F}"/>
              </a:ext>
            </a:extLst>
          </p:cNvPr>
          <p:cNvSpPr/>
          <p:nvPr/>
        </p:nvSpPr>
        <p:spPr>
          <a:xfrm>
            <a:off x="286730" y="6334661"/>
            <a:ext cx="8547055" cy="2437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320341">
              <a:spcBef>
                <a:spcPts val="211"/>
              </a:spcBef>
              <a:buClr>
                <a:srgbClr val="AEB11E"/>
              </a:buClr>
              <a:buSzPct val="100000"/>
              <a:defRPr sz="2800">
                <a:latin typeface="Helvetica Neue Light"/>
                <a:ea typeface="Helvetica Neue Light"/>
                <a:cs typeface="Helvetica Neue Light"/>
                <a:sym typeface="Helvetica Neue Light"/>
              </a:defRPr>
            </a:pPr>
            <a:r>
              <a:rPr lang="es-ES" sz="492" b="1" i="1" dirty="0"/>
              <a:t>ATENCIÓN</a:t>
            </a:r>
            <a:r>
              <a:rPr lang="es-ES" sz="492" i="1" dirty="0"/>
              <a:t>: Este protocolo es propiedad de TOSKANI, S.L. y debe ser distribuido y utilizado bajo el consentimiento de TOSKANI. Este protocolo es orientativo y puede ser modificado según el criterio del profesional. Esta información se aporta con el objetivo de guiar al profesional en el uso de productos y aplicación. La responsabilidad final sobre el producto y medio de aplicación recae sobre quien lo aplique. Esta información no exime ni al doctor ni al personal estético que deberán utilizar una buena praxis de acuerdo a sus conocimientos en tratamientos de estética médica.</a:t>
            </a:r>
          </a:p>
        </p:txBody>
      </p:sp>
      <p:graphicFrame>
        <p:nvGraphicFramePr>
          <p:cNvPr id="26" name="Tabla 4">
            <a:extLst>
              <a:ext uri="{FF2B5EF4-FFF2-40B4-BE49-F238E27FC236}">
                <a16:creationId xmlns:a16="http://schemas.microsoft.com/office/drawing/2014/main" id="{24D4CCF0-AD6A-4495-9143-D1D0637FA53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91027090"/>
              </p:ext>
            </p:extLst>
          </p:nvPr>
        </p:nvGraphicFramePr>
        <p:xfrm>
          <a:off x="294369" y="804208"/>
          <a:ext cx="4473283" cy="487810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16815">
                  <a:extLst>
                    <a:ext uri="{9D8B030D-6E8A-4147-A177-3AD203B41FA5}">
                      <a16:colId xmlns:a16="http://schemas.microsoft.com/office/drawing/2014/main" val="15447687"/>
                    </a:ext>
                  </a:extLst>
                </a:gridCol>
                <a:gridCol w="979021">
                  <a:extLst>
                    <a:ext uri="{9D8B030D-6E8A-4147-A177-3AD203B41FA5}">
                      <a16:colId xmlns:a16="http://schemas.microsoft.com/office/drawing/2014/main" val="2802658812"/>
                    </a:ext>
                  </a:extLst>
                </a:gridCol>
                <a:gridCol w="1419222">
                  <a:extLst>
                    <a:ext uri="{9D8B030D-6E8A-4147-A177-3AD203B41FA5}">
                      <a16:colId xmlns:a16="http://schemas.microsoft.com/office/drawing/2014/main" val="895448561"/>
                    </a:ext>
                  </a:extLst>
                </a:gridCol>
                <a:gridCol w="1858225">
                  <a:extLst>
                    <a:ext uri="{9D8B030D-6E8A-4147-A177-3AD203B41FA5}">
                      <a16:colId xmlns:a16="http://schemas.microsoft.com/office/drawing/2014/main" val="4170393967"/>
                    </a:ext>
                  </a:extLst>
                </a:gridCol>
              </a:tblGrid>
              <a:tr h="475120">
                <a:tc>
                  <a:txBody>
                    <a:bodyPr/>
                    <a:lstStyle/>
                    <a:p>
                      <a:pPr algn="ctr"/>
                      <a:r>
                        <a:rPr lang="es-ES" sz="800" b="1" dirty="0">
                          <a:solidFill>
                            <a:schemeClr val="bg1"/>
                          </a:solidFill>
                          <a:latin typeface="+mn-lt"/>
                        </a:rPr>
                        <a:t>S</a:t>
                      </a:r>
                    </a:p>
                  </a:txBody>
                  <a:tcPr marL="64294" marR="64294" marT="32147" marB="32147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0B62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800" b="1" dirty="0">
                          <a:solidFill>
                            <a:schemeClr val="bg1"/>
                          </a:solidFill>
                          <a:latin typeface="+mn-lt"/>
                        </a:rPr>
                        <a:t>TRATAMIENTO</a:t>
                      </a:r>
                    </a:p>
                  </a:txBody>
                  <a:tcPr marL="64294" marR="64294" marT="32147" marB="32147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0B62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800" b="1" dirty="0">
                          <a:solidFill>
                            <a:schemeClr val="bg1"/>
                          </a:solidFill>
                          <a:latin typeface="+mn-lt"/>
                        </a:rPr>
                        <a:t>PRODUCTO</a:t>
                      </a:r>
                    </a:p>
                  </a:txBody>
                  <a:tcPr marL="64294" marR="64294" marT="32147" marB="32147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0B62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800" b="1" dirty="0">
                          <a:solidFill>
                            <a:schemeClr val="bg1"/>
                          </a:solidFill>
                          <a:latin typeface="+mn-lt"/>
                        </a:rPr>
                        <a:t>DESCRIPCIÓN</a:t>
                      </a:r>
                    </a:p>
                  </a:txBody>
                  <a:tcPr marL="64294" marR="64294" marT="32147" marB="32147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0B62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18850444"/>
                  </a:ext>
                </a:extLst>
              </a:tr>
              <a:tr h="1211109">
                <a:tc>
                  <a:txBody>
                    <a:bodyPr/>
                    <a:lstStyle/>
                    <a:p>
                      <a:pPr algn="ctr"/>
                      <a:r>
                        <a:rPr lang="es-ES" sz="800" b="1" dirty="0">
                          <a:solidFill>
                            <a:srgbClr val="B0B628"/>
                          </a:solidFill>
                          <a:latin typeface="+mn-lt"/>
                        </a:rPr>
                        <a:t>1</a:t>
                      </a:r>
                    </a:p>
                  </a:txBody>
                  <a:tcPr marL="64294" marR="64294" marT="32147" marB="32147" anchor="ctr">
                    <a:lnL w="12700" cmpd="sng">
                      <a:noFill/>
                    </a:lnL>
                    <a:lnR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1075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B0B628"/>
                        </a:buClr>
                        <a:buSzPct val="100000"/>
                        <a:buFont typeface="Helvetica" pitchFamily="2" charset="0"/>
                        <a:buNone/>
                        <a:tabLst/>
                        <a:defRPr/>
                      </a:pPr>
                      <a:r>
                        <a:rPr lang="es-ES" sz="800" dirty="0">
                          <a:latin typeface="+mn-lt"/>
                        </a:rPr>
                        <a:t>PEELING QUÍMICO </a:t>
                      </a:r>
                      <a:r>
                        <a:rPr lang="es-ES" sz="800" b="1" dirty="0">
                          <a:latin typeface="+mn-lt"/>
                        </a:rPr>
                        <a:t>(VER MODO APLICACIÓN: (COD: OP12.PE01.00)</a:t>
                      </a:r>
                    </a:p>
                    <a:p>
                      <a:pPr marL="0" indent="0" algn="l">
                        <a:buClr>
                          <a:srgbClr val="B0B628"/>
                        </a:buClr>
                        <a:buSzPct val="100000"/>
                        <a:buFont typeface="Helvetica" pitchFamily="2" charset="0"/>
                        <a:buNone/>
                        <a:tabLst/>
                      </a:pPr>
                      <a:endParaRPr lang="es-ES" sz="800" dirty="0">
                        <a:latin typeface="+mn-lt"/>
                      </a:endParaRPr>
                    </a:p>
                    <a:p>
                      <a:pPr marL="0" indent="0" algn="l">
                        <a:buClr>
                          <a:srgbClr val="B0B628"/>
                        </a:buClr>
                        <a:buSzPct val="100000"/>
                        <a:buFont typeface="Helvetica" pitchFamily="2" charset="0"/>
                        <a:buNone/>
                        <a:tabLst/>
                      </a:pPr>
                      <a:r>
                        <a:rPr lang="es-ES" sz="800" dirty="0">
                          <a:latin typeface="+mn-lt"/>
                        </a:rPr>
                        <a:t>MESOTERAPIA </a:t>
                      </a:r>
                    </a:p>
                  </a:txBody>
                  <a:tcPr marL="64294" marR="64294" marT="32147" marB="32147" anchor="ctr">
                    <a:lnL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182563" lvl="0" indent="-182563" algn="l">
                        <a:buClr>
                          <a:srgbClr val="B0B628"/>
                        </a:buClr>
                        <a:buFont typeface="Helvetica" pitchFamily="2" charset="0"/>
                        <a:buChar char="+"/>
                        <a:tabLst/>
                      </a:pPr>
                      <a:r>
                        <a:rPr lang="es-ES" sz="800" dirty="0" err="1">
                          <a:latin typeface="+mn-lt"/>
                        </a:rPr>
                        <a:t>Photoaging</a:t>
                      </a:r>
                      <a:r>
                        <a:rPr lang="es-ES" sz="800" dirty="0">
                          <a:latin typeface="+mn-lt"/>
                        </a:rPr>
                        <a:t> </a:t>
                      </a:r>
                      <a:r>
                        <a:rPr lang="es-ES" sz="800" dirty="0" err="1">
                          <a:latin typeface="+mn-lt"/>
                        </a:rPr>
                        <a:t>Peel</a:t>
                      </a:r>
                      <a:r>
                        <a:rPr lang="es-ES" sz="800" dirty="0">
                          <a:latin typeface="+mn-lt"/>
                        </a:rPr>
                        <a:t> </a:t>
                      </a:r>
                    </a:p>
                    <a:p>
                      <a:pPr marL="182563" lvl="0" indent="-182563" algn="l">
                        <a:buClr>
                          <a:srgbClr val="B0B628"/>
                        </a:buClr>
                        <a:buFont typeface="Helvetica" pitchFamily="2" charset="0"/>
                        <a:buChar char="+"/>
                        <a:tabLst/>
                      </a:pPr>
                      <a:endParaRPr lang="es-ES" sz="800" dirty="0">
                        <a:latin typeface="+mn-lt"/>
                      </a:endParaRPr>
                    </a:p>
                    <a:p>
                      <a:pPr marL="182563" lvl="0" indent="-182563" algn="l">
                        <a:buClr>
                          <a:srgbClr val="B0B628"/>
                        </a:buClr>
                        <a:buFont typeface="Helvetica" pitchFamily="2" charset="0"/>
                        <a:buChar char="+"/>
                        <a:tabLst/>
                      </a:pPr>
                      <a:r>
                        <a:rPr lang="es-ES" sz="800" dirty="0">
                          <a:latin typeface="+mn-lt"/>
                        </a:rPr>
                        <a:t>5 ml </a:t>
                      </a:r>
                      <a:r>
                        <a:rPr lang="es-ES" sz="800" dirty="0" err="1">
                          <a:latin typeface="+mn-lt"/>
                        </a:rPr>
                        <a:t>Radiance</a:t>
                      </a:r>
                      <a:r>
                        <a:rPr lang="es-ES" sz="800" dirty="0">
                          <a:latin typeface="+mn-lt"/>
                        </a:rPr>
                        <a:t> </a:t>
                      </a:r>
                      <a:r>
                        <a:rPr lang="es-ES" sz="800" dirty="0" err="1">
                          <a:latin typeface="+mn-lt"/>
                        </a:rPr>
                        <a:t>cocktail</a:t>
                      </a:r>
                      <a:r>
                        <a:rPr lang="es-ES" sz="800" dirty="0">
                          <a:latin typeface="+mn-lt"/>
                        </a:rPr>
                        <a:t> </a:t>
                      </a:r>
                    </a:p>
                    <a:p>
                      <a:pPr marL="182563" lvl="0" indent="-182563" algn="l">
                        <a:buClr>
                          <a:srgbClr val="B0B628"/>
                        </a:buClr>
                        <a:buFont typeface="Helvetica" pitchFamily="2" charset="0"/>
                        <a:buChar char="+"/>
                        <a:tabLst/>
                      </a:pPr>
                      <a:r>
                        <a:rPr lang="es-ES" sz="800" dirty="0">
                          <a:latin typeface="+mn-lt"/>
                        </a:rPr>
                        <a:t>2,5 ml WCPR </a:t>
                      </a:r>
                    </a:p>
                  </a:txBody>
                  <a:tcPr marL="64294" marR="64294" marT="32147" marB="32147" anchor="ctr">
                    <a:lnL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800" dirty="0">
                          <a:latin typeface="+mn-lt"/>
                        </a:rPr>
                        <a:t>Exfoliante, antioxidante, estimulador fibroblastos, regenerador </a:t>
                      </a:r>
                    </a:p>
                  </a:txBody>
                  <a:tcPr marL="64294" marR="64294" marT="32147" marB="32147" anchor="ctr">
                    <a:lnL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164090273"/>
                  </a:ext>
                </a:extLst>
              </a:tr>
              <a:tr h="726447">
                <a:tc>
                  <a:txBody>
                    <a:bodyPr/>
                    <a:lstStyle/>
                    <a:p>
                      <a:pPr algn="ctr"/>
                      <a:r>
                        <a:rPr lang="es-ES" sz="800" b="1" dirty="0">
                          <a:solidFill>
                            <a:srgbClr val="B0B628"/>
                          </a:solidFill>
                          <a:latin typeface="+mn-lt"/>
                        </a:rPr>
                        <a:t>2</a:t>
                      </a:r>
                    </a:p>
                  </a:txBody>
                  <a:tcPr marL="64294" marR="64294" marT="32147" marB="32147" anchor="ctr">
                    <a:lnL w="12700" cmpd="sng">
                      <a:noFill/>
                    </a:lnL>
                    <a:lnR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Clr>
                          <a:srgbClr val="B0B628"/>
                        </a:buClr>
                        <a:buSzPct val="100000"/>
                        <a:buFont typeface="Helvetica" pitchFamily="2" charset="0"/>
                        <a:buNone/>
                        <a:tabLst/>
                      </a:pPr>
                      <a:r>
                        <a:rPr lang="es-ES" sz="800" dirty="0">
                          <a:latin typeface="+mn-lt"/>
                        </a:rPr>
                        <a:t>MESOTERAPIA </a:t>
                      </a:r>
                    </a:p>
                  </a:txBody>
                  <a:tcPr marL="64294" marR="64294" marT="32147" marB="32147" anchor="ctr">
                    <a:lnL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182563" lvl="0" indent="-182563" algn="l">
                        <a:buClr>
                          <a:srgbClr val="B0B628"/>
                        </a:buClr>
                        <a:buFont typeface="Helvetica" pitchFamily="2" charset="0"/>
                        <a:buChar char="+"/>
                        <a:tabLst/>
                      </a:pPr>
                      <a:r>
                        <a:rPr lang="es-ES" sz="800" dirty="0">
                          <a:latin typeface="+mn-lt"/>
                        </a:rPr>
                        <a:t>5 ml </a:t>
                      </a:r>
                      <a:r>
                        <a:rPr lang="es-ES" sz="800" dirty="0" err="1">
                          <a:latin typeface="+mn-lt"/>
                        </a:rPr>
                        <a:t>Radiance</a:t>
                      </a:r>
                      <a:r>
                        <a:rPr lang="es-ES" sz="800" dirty="0">
                          <a:latin typeface="+mn-lt"/>
                        </a:rPr>
                        <a:t> </a:t>
                      </a:r>
                      <a:r>
                        <a:rPr lang="es-ES" sz="800" dirty="0" err="1">
                          <a:latin typeface="+mn-lt"/>
                        </a:rPr>
                        <a:t>cocktail</a:t>
                      </a:r>
                      <a:r>
                        <a:rPr lang="es-ES" sz="800" dirty="0">
                          <a:latin typeface="+mn-lt"/>
                        </a:rPr>
                        <a:t> </a:t>
                      </a:r>
                    </a:p>
                    <a:p>
                      <a:pPr marL="182563" lvl="0" indent="-182563" algn="l">
                        <a:buClr>
                          <a:srgbClr val="B0B628"/>
                        </a:buClr>
                        <a:buFont typeface="Helvetica" pitchFamily="2" charset="0"/>
                        <a:buChar char="+"/>
                        <a:tabLst/>
                      </a:pPr>
                      <a:r>
                        <a:rPr lang="es-ES" sz="800" dirty="0">
                          <a:latin typeface="+mn-lt"/>
                        </a:rPr>
                        <a:t>2,5 ml WCPR </a:t>
                      </a:r>
                    </a:p>
                  </a:txBody>
                  <a:tcPr marL="64294" marR="64294" marT="32147" marB="32147" anchor="ctr">
                    <a:lnL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800" dirty="0" err="1">
                          <a:latin typeface="+mn-lt"/>
                        </a:rPr>
                        <a:t>Blanqueante</a:t>
                      </a:r>
                      <a:r>
                        <a:rPr lang="es-ES" sz="800" dirty="0">
                          <a:latin typeface="+mn-lt"/>
                        </a:rPr>
                        <a:t> /iluminador antioxidante/ inhibidor </a:t>
                      </a:r>
                      <a:r>
                        <a:rPr lang="es-ES" sz="800" dirty="0" err="1">
                          <a:latin typeface="+mn-lt"/>
                        </a:rPr>
                        <a:t>melanogénesis</a:t>
                      </a:r>
                      <a:r>
                        <a:rPr lang="es-ES" sz="800" dirty="0">
                          <a:latin typeface="+mn-lt"/>
                        </a:rPr>
                        <a:t> </a:t>
                      </a:r>
                    </a:p>
                  </a:txBody>
                  <a:tcPr marL="64294" marR="64294" marT="32147" marB="32147" anchor="ctr">
                    <a:lnL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216482173"/>
                  </a:ext>
                </a:extLst>
              </a:tr>
              <a:tr h="726447">
                <a:tc>
                  <a:txBody>
                    <a:bodyPr/>
                    <a:lstStyle/>
                    <a:p>
                      <a:pPr algn="ctr"/>
                      <a:r>
                        <a:rPr lang="es-ES" sz="800" b="1" dirty="0">
                          <a:solidFill>
                            <a:srgbClr val="B0B628"/>
                          </a:solidFill>
                          <a:latin typeface="+mn-lt"/>
                        </a:rPr>
                        <a:t>3</a:t>
                      </a:r>
                    </a:p>
                  </a:txBody>
                  <a:tcPr marL="64294" marR="64294" marT="32147" marB="32147" anchor="ctr">
                    <a:lnL w="12700" cmpd="sng">
                      <a:noFill/>
                    </a:lnL>
                    <a:lnR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Clr>
                          <a:srgbClr val="B0B628"/>
                        </a:buClr>
                        <a:buSzPct val="100000"/>
                        <a:buFont typeface="Helvetica" pitchFamily="2" charset="0"/>
                        <a:buNone/>
                        <a:tabLst/>
                      </a:pPr>
                      <a:r>
                        <a:rPr lang="es-ES" sz="800" dirty="0">
                          <a:latin typeface="+mn-lt"/>
                        </a:rPr>
                        <a:t>PEELING QUÍMICO </a:t>
                      </a:r>
                    </a:p>
                    <a:p>
                      <a:pPr marL="0" indent="0" algn="l">
                        <a:buClr>
                          <a:srgbClr val="B0B628"/>
                        </a:buClr>
                        <a:buSzPct val="100000"/>
                        <a:buFont typeface="Helvetica" pitchFamily="2" charset="0"/>
                        <a:buNone/>
                        <a:tabLst/>
                      </a:pPr>
                      <a:endParaRPr lang="es-ES" sz="800" dirty="0">
                        <a:latin typeface="+mn-lt"/>
                      </a:endParaRPr>
                    </a:p>
                    <a:p>
                      <a:pPr marL="0" indent="0" algn="l">
                        <a:buClr>
                          <a:srgbClr val="B0B628"/>
                        </a:buClr>
                        <a:buSzPct val="100000"/>
                        <a:buFont typeface="Helvetica" pitchFamily="2" charset="0"/>
                        <a:buNone/>
                        <a:tabLst/>
                      </a:pPr>
                      <a:r>
                        <a:rPr lang="es-ES" sz="800" dirty="0">
                          <a:latin typeface="+mn-lt"/>
                        </a:rPr>
                        <a:t>MESOTERAPIA </a:t>
                      </a:r>
                    </a:p>
                  </a:txBody>
                  <a:tcPr marL="64294" marR="64294" marT="32147" marB="32147" anchor="ctr">
                    <a:lnL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182563" lvl="0" indent="-182563" algn="l">
                        <a:buClr>
                          <a:srgbClr val="B0B628"/>
                        </a:buClr>
                        <a:buFont typeface="Helvetica" pitchFamily="2" charset="0"/>
                        <a:buChar char="+"/>
                        <a:tabLst/>
                      </a:pPr>
                      <a:r>
                        <a:rPr lang="es-ES" sz="800" dirty="0" err="1">
                          <a:latin typeface="+mn-lt"/>
                        </a:rPr>
                        <a:t>Photoaging</a:t>
                      </a:r>
                      <a:r>
                        <a:rPr lang="es-ES" sz="800" dirty="0">
                          <a:latin typeface="+mn-lt"/>
                        </a:rPr>
                        <a:t> </a:t>
                      </a:r>
                      <a:r>
                        <a:rPr lang="es-ES" sz="800" dirty="0" err="1">
                          <a:latin typeface="+mn-lt"/>
                        </a:rPr>
                        <a:t>Peel</a:t>
                      </a:r>
                      <a:r>
                        <a:rPr lang="es-ES" sz="800" dirty="0">
                          <a:latin typeface="+mn-lt"/>
                        </a:rPr>
                        <a:t> </a:t>
                      </a:r>
                    </a:p>
                    <a:p>
                      <a:pPr marL="182563" lvl="0" indent="-182563" algn="l">
                        <a:buClr>
                          <a:srgbClr val="B0B628"/>
                        </a:buClr>
                        <a:buFont typeface="Helvetica" pitchFamily="2" charset="0"/>
                        <a:buChar char="+"/>
                        <a:tabLst/>
                      </a:pPr>
                      <a:endParaRPr lang="es-ES" sz="800" dirty="0">
                        <a:latin typeface="+mn-lt"/>
                      </a:endParaRPr>
                    </a:p>
                    <a:p>
                      <a:pPr marL="182563" lvl="0" indent="-182563" algn="l">
                        <a:buClr>
                          <a:srgbClr val="B0B628"/>
                        </a:buClr>
                        <a:buFont typeface="Helvetica" pitchFamily="2" charset="0"/>
                        <a:buChar char="+"/>
                        <a:tabLst/>
                      </a:pPr>
                      <a:r>
                        <a:rPr lang="es-ES" sz="800" dirty="0">
                          <a:latin typeface="+mn-lt"/>
                        </a:rPr>
                        <a:t>5 ml </a:t>
                      </a:r>
                      <a:r>
                        <a:rPr lang="es-ES" sz="800" dirty="0" err="1">
                          <a:latin typeface="+mn-lt"/>
                        </a:rPr>
                        <a:t>Radiance</a:t>
                      </a:r>
                      <a:r>
                        <a:rPr lang="es-ES" sz="800" dirty="0">
                          <a:latin typeface="+mn-lt"/>
                        </a:rPr>
                        <a:t> </a:t>
                      </a:r>
                      <a:r>
                        <a:rPr lang="es-ES" sz="800" dirty="0" err="1">
                          <a:latin typeface="+mn-lt"/>
                        </a:rPr>
                        <a:t>cocktail</a:t>
                      </a:r>
                      <a:r>
                        <a:rPr lang="es-ES" sz="800" dirty="0">
                          <a:latin typeface="+mn-lt"/>
                        </a:rPr>
                        <a:t> </a:t>
                      </a:r>
                    </a:p>
                    <a:p>
                      <a:pPr marL="182563" lvl="0" indent="-182563" algn="l">
                        <a:buClr>
                          <a:srgbClr val="B0B628"/>
                        </a:buClr>
                        <a:buFont typeface="Helvetica" pitchFamily="2" charset="0"/>
                        <a:buChar char="+"/>
                        <a:tabLst/>
                      </a:pPr>
                      <a:r>
                        <a:rPr lang="es-ES" sz="800" dirty="0">
                          <a:latin typeface="+mn-lt"/>
                        </a:rPr>
                        <a:t>2,5 ml WCPR </a:t>
                      </a:r>
                    </a:p>
                  </a:txBody>
                  <a:tcPr marL="64294" marR="64294" marT="32147" marB="32147" anchor="ctr">
                    <a:lnL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800" dirty="0">
                          <a:latin typeface="+mn-lt"/>
                        </a:rPr>
                        <a:t>Exfoliante, antioxidante, estimulador fibroblastos, regenerador </a:t>
                      </a:r>
                    </a:p>
                  </a:txBody>
                  <a:tcPr marL="64294" marR="64294" marT="32147" marB="32147" anchor="ctr">
                    <a:lnL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339946716"/>
                  </a:ext>
                </a:extLst>
              </a:tr>
              <a:tr h="822577">
                <a:tc>
                  <a:txBody>
                    <a:bodyPr/>
                    <a:lstStyle/>
                    <a:p>
                      <a:pPr algn="ctr"/>
                      <a:r>
                        <a:rPr lang="es-ES" sz="800" b="1" dirty="0">
                          <a:solidFill>
                            <a:srgbClr val="B0B628"/>
                          </a:solidFill>
                          <a:latin typeface="+mn-lt"/>
                        </a:rPr>
                        <a:t>4</a:t>
                      </a:r>
                    </a:p>
                  </a:txBody>
                  <a:tcPr marL="64294" marR="64294" marT="32147" marB="32147" anchor="ctr">
                    <a:lnL w="12700" cmpd="sng">
                      <a:noFill/>
                    </a:lnL>
                    <a:lnR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Clr>
                          <a:srgbClr val="B0B628"/>
                        </a:buClr>
                        <a:buSzPct val="100000"/>
                        <a:buFont typeface="Helvetica" pitchFamily="2" charset="0"/>
                        <a:buNone/>
                        <a:tabLst/>
                      </a:pPr>
                      <a:r>
                        <a:rPr lang="es-ES" sz="800" dirty="0">
                          <a:latin typeface="+mn-lt"/>
                        </a:rPr>
                        <a:t>MESOTERAPIA </a:t>
                      </a:r>
                    </a:p>
                  </a:txBody>
                  <a:tcPr marL="64294" marR="64294" marT="32147" marB="32147" anchor="ctr">
                    <a:lnL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182563" lvl="0" indent="-182563" algn="l">
                        <a:buClr>
                          <a:srgbClr val="B0B628"/>
                        </a:buClr>
                        <a:buFont typeface="Helvetica" pitchFamily="2" charset="0"/>
                        <a:buChar char="+"/>
                        <a:tabLst/>
                      </a:pPr>
                      <a:r>
                        <a:rPr lang="es-ES" sz="800" dirty="0">
                          <a:latin typeface="+mn-lt"/>
                        </a:rPr>
                        <a:t>5 ml </a:t>
                      </a:r>
                      <a:r>
                        <a:rPr lang="es-ES" sz="800" dirty="0" err="1">
                          <a:latin typeface="+mn-lt"/>
                        </a:rPr>
                        <a:t>Radiance</a:t>
                      </a:r>
                      <a:r>
                        <a:rPr lang="es-ES" sz="800" dirty="0">
                          <a:latin typeface="+mn-lt"/>
                        </a:rPr>
                        <a:t> </a:t>
                      </a:r>
                      <a:r>
                        <a:rPr lang="es-ES" sz="800" dirty="0" err="1">
                          <a:latin typeface="+mn-lt"/>
                        </a:rPr>
                        <a:t>cocktail</a:t>
                      </a:r>
                      <a:r>
                        <a:rPr lang="es-ES" sz="800" dirty="0">
                          <a:latin typeface="+mn-lt"/>
                        </a:rPr>
                        <a:t> </a:t>
                      </a:r>
                    </a:p>
                    <a:p>
                      <a:pPr marL="182563" lvl="0" indent="-182563" algn="l">
                        <a:buClr>
                          <a:srgbClr val="B0B628"/>
                        </a:buClr>
                        <a:buFont typeface="Helvetica" pitchFamily="2" charset="0"/>
                        <a:buChar char="+"/>
                        <a:tabLst/>
                      </a:pPr>
                      <a:r>
                        <a:rPr lang="es-ES" sz="800" dirty="0">
                          <a:latin typeface="+mn-lt"/>
                        </a:rPr>
                        <a:t>2,5 ml WCPR </a:t>
                      </a:r>
                    </a:p>
                  </a:txBody>
                  <a:tcPr marL="64294" marR="64294" marT="32147" marB="32147" anchor="ctr">
                    <a:lnL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800" dirty="0" err="1">
                          <a:latin typeface="+mn-lt"/>
                        </a:rPr>
                        <a:t>Blanqueante</a:t>
                      </a:r>
                      <a:r>
                        <a:rPr lang="es-ES" sz="800" dirty="0">
                          <a:latin typeface="+mn-lt"/>
                        </a:rPr>
                        <a:t> /iluminador antioxidante/ inhibidor </a:t>
                      </a:r>
                      <a:r>
                        <a:rPr lang="es-ES" sz="800" dirty="0" err="1">
                          <a:latin typeface="+mn-lt"/>
                        </a:rPr>
                        <a:t>melanogénesis</a:t>
                      </a:r>
                      <a:r>
                        <a:rPr lang="es-ES" sz="800" dirty="0">
                          <a:latin typeface="+mn-lt"/>
                        </a:rPr>
                        <a:t> </a:t>
                      </a:r>
                    </a:p>
                  </a:txBody>
                  <a:tcPr marL="64294" marR="64294" marT="32147" marB="32147" anchor="ctr">
                    <a:lnL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244397291"/>
                  </a:ext>
                </a:extLst>
              </a:tr>
              <a:tr h="916408">
                <a:tc>
                  <a:txBody>
                    <a:bodyPr/>
                    <a:lstStyle/>
                    <a:p>
                      <a:pPr algn="ctr"/>
                      <a:r>
                        <a:rPr lang="es-ES" sz="800" b="1" dirty="0">
                          <a:solidFill>
                            <a:srgbClr val="B0B628"/>
                          </a:solidFill>
                          <a:latin typeface="+mn-lt"/>
                        </a:rPr>
                        <a:t>5</a:t>
                      </a:r>
                    </a:p>
                  </a:txBody>
                  <a:tcPr marL="64294" marR="64294" marT="32147" marB="32147" anchor="ctr">
                    <a:lnL w="12700" cmpd="sng">
                      <a:noFill/>
                    </a:lnL>
                    <a:lnR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Clr>
                          <a:srgbClr val="B0B628"/>
                        </a:buClr>
                        <a:buSzPct val="100000"/>
                        <a:buFont typeface="Helvetica" pitchFamily="2" charset="0"/>
                        <a:buNone/>
                        <a:tabLst/>
                      </a:pPr>
                      <a:r>
                        <a:rPr lang="es-ES" sz="800" dirty="0">
                          <a:latin typeface="+mn-lt"/>
                        </a:rPr>
                        <a:t>PEELING QUÍMICO </a:t>
                      </a:r>
                    </a:p>
                    <a:p>
                      <a:pPr marL="0" indent="0" algn="l">
                        <a:buClr>
                          <a:srgbClr val="B0B628"/>
                        </a:buClr>
                        <a:buSzPct val="100000"/>
                        <a:buFont typeface="Helvetica" pitchFamily="2" charset="0"/>
                        <a:buNone/>
                        <a:tabLst/>
                      </a:pPr>
                      <a:endParaRPr lang="es-ES" sz="800" dirty="0">
                        <a:latin typeface="+mn-lt"/>
                      </a:endParaRPr>
                    </a:p>
                    <a:p>
                      <a:pPr marL="0" indent="0" algn="l">
                        <a:buClr>
                          <a:srgbClr val="B0B628"/>
                        </a:buClr>
                        <a:buSzPct val="100000"/>
                        <a:buFont typeface="Helvetica" pitchFamily="2" charset="0"/>
                        <a:buNone/>
                        <a:tabLst/>
                      </a:pPr>
                      <a:r>
                        <a:rPr lang="es-ES" sz="800" dirty="0">
                          <a:latin typeface="+mn-lt"/>
                        </a:rPr>
                        <a:t>MESOTERAPIA </a:t>
                      </a:r>
                    </a:p>
                  </a:txBody>
                  <a:tcPr marL="64294" marR="64294" marT="32147" marB="32147" anchor="ctr">
                    <a:lnL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182563" lvl="0" indent="-182563" algn="l">
                        <a:buClr>
                          <a:srgbClr val="B0B628"/>
                        </a:buClr>
                        <a:buFont typeface="Helvetica" pitchFamily="2" charset="0"/>
                        <a:buChar char="+"/>
                        <a:tabLst/>
                      </a:pPr>
                      <a:r>
                        <a:rPr lang="es-ES" sz="800" dirty="0" err="1">
                          <a:latin typeface="+mn-lt"/>
                        </a:rPr>
                        <a:t>Photoaging</a:t>
                      </a:r>
                      <a:r>
                        <a:rPr lang="es-ES" sz="800" dirty="0">
                          <a:latin typeface="+mn-lt"/>
                        </a:rPr>
                        <a:t> </a:t>
                      </a:r>
                      <a:r>
                        <a:rPr lang="es-ES" sz="800" dirty="0" err="1">
                          <a:latin typeface="+mn-lt"/>
                        </a:rPr>
                        <a:t>Peel</a:t>
                      </a:r>
                      <a:r>
                        <a:rPr lang="es-ES" sz="800" dirty="0">
                          <a:latin typeface="+mn-lt"/>
                        </a:rPr>
                        <a:t> </a:t>
                      </a:r>
                    </a:p>
                    <a:p>
                      <a:pPr marL="182563" lvl="0" indent="-182563" algn="l">
                        <a:buClr>
                          <a:srgbClr val="B0B628"/>
                        </a:buClr>
                        <a:buFont typeface="Helvetica" pitchFamily="2" charset="0"/>
                        <a:buChar char="+"/>
                        <a:tabLst/>
                      </a:pPr>
                      <a:endParaRPr lang="es-ES" sz="800" dirty="0">
                        <a:latin typeface="+mn-lt"/>
                      </a:endParaRPr>
                    </a:p>
                    <a:p>
                      <a:pPr marL="182563" lvl="0" indent="-182563" algn="l">
                        <a:buClr>
                          <a:srgbClr val="B0B628"/>
                        </a:buClr>
                        <a:buFont typeface="Helvetica" pitchFamily="2" charset="0"/>
                        <a:buChar char="+"/>
                        <a:tabLst/>
                      </a:pPr>
                      <a:r>
                        <a:rPr lang="es-ES" sz="800" dirty="0">
                          <a:latin typeface="+mn-lt"/>
                        </a:rPr>
                        <a:t>5 ml </a:t>
                      </a:r>
                      <a:r>
                        <a:rPr lang="es-ES" sz="800" dirty="0" err="1">
                          <a:latin typeface="+mn-lt"/>
                        </a:rPr>
                        <a:t>Radiance</a:t>
                      </a:r>
                      <a:r>
                        <a:rPr lang="es-ES" sz="800" dirty="0">
                          <a:latin typeface="+mn-lt"/>
                        </a:rPr>
                        <a:t> </a:t>
                      </a:r>
                      <a:r>
                        <a:rPr lang="es-ES" sz="800" dirty="0" err="1">
                          <a:latin typeface="+mn-lt"/>
                        </a:rPr>
                        <a:t>cocktail</a:t>
                      </a:r>
                      <a:r>
                        <a:rPr lang="es-ES" sz="800" dirty="0">
                          <a:latin typeface="+mn-lt"/>
                        </a:rPr>
                        <a:t> </a:t>
                      </a:r>
                    </a:p>
                    <a:p>
                      <a:pPr marL="182563" lvl="0" indent="-182563" algn="l">
                        <a:buClr>
                          <a:srgbClr val="B0B628"/>
                        </a:buClr>
                        <a:buFont typeface="Helvetica" pitchFamily="2" charset="0"/>
                        <a:buChar char="+"/>
                        <a:tabLst/>
                      </a:pPr>
                      <a:r>
                        <a:rPr lang="es-ES" sz="800" dirty="0">
                          <a:latin typeface="+mn-lt"/>
                        </a:rPr>
                        <a:t>2,5 ml WCPR </a:t>
                      </a:r>
                    </a:p>
                  </a:txBody>
                  <a:tcPr marL="64294" marR="64294" marT="32147" marB="32147" anchor="ctr">
                    <a:lnL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800" dirty="0">
                          <a:latin typeface="+mn-lt"/>
                        </a:rPr>
                        <a:t>Blanqueante /iluminador antioxidante/ inhibidor melanogénesis </a:t>
                      </a:r>
                      <a:r>
                        <a:rPr lang="es-ES" sz="800" dirty="0" err="1">
                          <a:latin typeface="+mn-lt"/>
                        </a:rPr>
                        <a:t>polirevitalizante</a:t>
                      </a:r>
                      <a:r>
                        <a:rPr lang="es-ES" sz="800" dirty="0">
                          <a:latin typeface="+mn-lt"/>
                        </a:rPr>
                        <a:t> </a:t>
                      </a:r>
                    </a:p>
                    <a:p>
                      <a:pPr algn="ctr"/>
                      <a:endParaRPr lang="es-ES" sz="800" dirty="0">
                        <a:latin typeface="+mn-lt"/>
                      </a:endParaRPr>
                    </a:p>
                  </a:txBody>
                  <a:tcPr marL="64294" marR="64294" marT="32147" marB="32147" anchor="ctr">
                    <a:lnL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784649706"/>
                  </a:ext>
                </a:extLst>
              </a:tr>
            </a:tbl>
          </a:graphicData>
        </a:graphic>
      </p:graphicFrame>
      <p:graphicFrame>
        <p:nvGraphicFramePr>
          <p:cNvPr id="8" name="Tabla 19">
            <a:extLst>
              <a:ext uri="{FF2B5EF4-FFF2-40B4-BE49-F238E27FC236}">
                <a16:creationId xmlns:a16="http://schemas.microsoft.com/office/drawing/2014/main" id="{A3465983-2102-43A8-A6F2-54290C7FCC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68528540"/>
              </p:ext>
            </p:extLst>
          </p:nvPr>
        </p:nvGraphicFramePr>
        <p:xfrm>
          <a:off x="4794384" y="680321"/>
          <a:ext cx="4039401" cy="56235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85980">
                  <a:extLst>
                    <a:ext uri="{9D8B030D-6E8A-4147-A177-3AD203B41FA5}">
                      <a16:colId xmlns:a16="http://schemas.microsoft.com/office/drawing/2014/main" val="1214909988"/>
                    </a:ext>
                  </a:extLst>
                </a:gridCol>
                <a:gridCol w="1445030">
                  <a:extLst>
                    <a:ext uri="{9D8B030D-6E8A-4147-A177-3AD203B41FA5}">
                      <a16:colId xmlns:a16="http://schemas.microsoft.com/office/drawing/2014/main" val="1510252013"/>
                    </a:ext>
                  </a:extLst>
                </a:gridCol>
                <a:gridCol w="1708391">
                  <a:extLst>
                    <a:ext uri="{9D8B030D-6E8A-4147-A177-3AD203B41FA5}">
                      <a16:colId xmlns:a16="http://schemas.microsoft.com/office/drawing/2014/main" val="3086851177"/>
                    </a:ext>
                  </a:extLst>
                </a:gridCol>
              </a:tblGrid>
              <a:tr h="349634">
                <a:tc>
                  <a:txBody>
                    <a:bodyPr/>
                    <a:lstStyle/>
                    <a:p>
                      <a:pPr algn="l"/>
                      <a:r>
                        <a:rPr lang="es-ES" sz="900" b="1" baseline="0" dirty="0">
                          <a:solidFill>
                            <a:srgbClr val="B0B628"/>
                          </a:solidFill>
                          <a:latin typeface="+mn-lt"/>
                        </a:rPr>
                        <a:t>Objetivos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algn="just"/>
                      <a:r>
                        <a:rPr lang="es-ES" sz="900" baseline="0" dirty="0">
                          <a:latin typeface="+mn-lt"/>
                        </a:rPr>
                        <a:t>Eliminar manchas </a:t>
                      </a:r>
                      <a:r>
                        <a:rPr lang="es-ES" sz="900" baseline="0" dirty="0" err="1">
                          <a:latin typeface="+mn-lt"/>
                        </a:rPr>
                        <a:t>post-inflamatorias</a:t>
                      </a:r>
                      <a:r>
                        <a:rPr lang="es-ES" sz="900" baseline="0" dirty="0">
                          <a:latin typeface="+mn-lt"/>
                        </a:rPr>
                        <a:t> aparecidas después de lesiones como acné o cicatrices 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6154663"/>
                  </a:ext>
                </a:extLst>
              </a:tr>
              <a:tr h="218521">
                <a:tc>
                  <a:txBody>
                    <a:bodyPr/>
                    <a:lstStyle/>
                    <a:p>
                      <a:pPr marL="0" marR="0" lvl="0" indent="0" algn="l" defTabSz="584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00" b="1" baseline="0" dirty="0">
                          <a:solidFill>
                            <a:srgbClr val="B0B628"/>
                          </a:solidFill>
                          <a:latin typeface="+mn-lt"/>
                        </a:rPr>
                        <a:t>Perfil Cliente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algn="just"/>
                      <a:r>
                        <a:rPr lang="es-ES" sz="900" baseline="0" dirty="0">
                          <a:latin typeface="+mn-lt"/>
                        </a:rPr>
                        <a:t>Cualquiera piel foto sensibilizada y manchada 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67786429"/>
                  </a:ext>
                </a:extLst>
              </a:tr>
              <a:tr h="742973">
                <a:tc>
                  <a:txBody>
                    <a:bodyPr/>
                    <a:lstStyle/>
                    <a:p>
                      <a:pPr algn="l"/>
                      <a:r>
                        <a:rPr lang="es-ES" sz="900" b="1" baseline="0" dirty="0">
                          <a:solidFill>
                            <a:srgbClr val="B0B628"/>
                          </a:solidFill>
                          <a:latin typeface="+mn-lt"/>
                        </a:rPr>
                        <a:t>Técnicas de aplicación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584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00" b="1" baseline="0" dirty="0">
                          <a:solidFill>
                            <a:schemeClr val="tx1"/>
                          </a:solidFill>
                          <a:latin typeface="+mn-lt"/>
                        </a:rPr>
                        <a:t>NEOPEN</a:t>
                      </a:r>
                    </a:p>
                    <a:p>
                      <a:pPr marL="0" marR="0" lvl="0" indent="0" algn="just" defTabSz="584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00" b="1" baseline="0" dirty="0">
                          <a:solidFill>
                            <a:schemeClr val="tx1"/>
                          </a:solidFill>
                          <a:latin typeface="+mn-lt"/>
                        </a:rPr>
                        <a:t>Velocidad:1</a:t>
                      </a:r>
                    </a:p>
                    <a:p>
                      <a:pPr marL="0" marR="0" lvl="0" indent="0" algn="just" defTabSz="584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00" b="1" baseline="0" dirty="0">
                          <a:solidFill>
                            <a:schemeClr val="tx1"/>
                          </a:solidFill>
                          <a:latin typeface="+mn-lt"/>
                        </a:rPr>
                        <a:t>Profundidad: 0,5mm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584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00" b="1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TKN MESOJECTGUN</a:t>
                      </a:r>
                    </a:p>
                    <a:p>
                      <a:pPr marL="171450" indent="-171450" algn="just">
                        <a:buClr>
                          <a:srgbClr val="B0B628"/>
                        </a:buClr>
                        <a:buFont typeface="Tipo de letra del sistema"/>
                        <a:buChar char="+"/>
                      </a:pPr>
                      <a:r>
                        <a:rPr lang="es-ES" sz="900" b="1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Electroporación 3</a:t>
                      </a:r>
                    </a:p>
                    <a:p>
                      <a:pPr marL="171450" indent="-171450" algn="just">
                        <a:buClr>
                          <a:srgbClr val="B0B628"/>
                        </a:buClr>
                        <a:buFont typeface="Tipo de letra del sistema"/>
                        <a:buChar char="+"/>
                      </a:pPr>
                      <a:r>
                        <a:rPr lang="es-ES" sz="900" b="1" i="0" u="none" strike="noStrike" cap="none" spc="0" baseline="0" dirty="0" err="1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Dosage</a:t>
                      </a:r>
                      <a:r>
                        <a:rPr lang="es-ES" sz="900" b="1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 3</a:t>
                      </a:r>
                    </a:p>
                    <a:p>
                      <a:pPr marL="171450" indent="-171450" algn="just">
                        <a:buClr>
                          <a:srgbClr val="B0B628"/>
                        </a:buClr>
                        <a:buFont typeface="Tipo de letra del sistema"/>
                        <a:buChar char="+"/>
                      </a:pPr>
                      <a:r>
                        <a:rPr lang="es-ES" sz="900" b="1" i="0" u="none" strike="noStrike" cap="none" spc="0" baseline="0" dirty="0" err="1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Contact</a:t>
                      </a:r>
                      <a:r>
                        <a:rPr lang="es-ES" sz="900" b="1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 </a:t>
                      </a:r>
                      <a:r>
                        <a:rPr lang="es-ES" sz="900" b="1" i="0" u="none" strike="noStrike" cap="none" spc="0" baseline="0" dirty="0" err="1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Degree</a:t>
                      </a:r>
                      <a:r>
                        <a:rPr lang="es-ES" sz="900" b="1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 3</a:t>
                      </a:r>
                    </a:p>
                    <a:p>
                      <a:pPr marL="171450" indent="-171450" algn="just">
                        <a:spcAft>
                          <a:spcPts val="2400"/>
                        </a:spcAft>
                        <a:buClr>
                          <a:srgbClr val="B0B628"/>
                        </a:buClr>
                        <a:buFont typeface="Tipo de letra del sistema"/>
                        <a:buChar char="+"/>
                      </a:pPr>
                      <a:r>
                        <a:rPr lang="es-ES" sz="900" b="1" i="0" u="none" strike="noStrike" cap="none" spc="0" baseline="0" dirty="0" err="1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Frequencia</a:t>
                      </a:r>
                      <a:r>
                        <a:rPr lang="es-ES" sz="900" b="1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 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19422563"/>
                  </a:ext>
                </a:extLst>
              </a:tr>
              <a:tr h="480747">
                <a:tc>
                  <a:txBody>
                    <a:bodyPr/>
                    <a:lstStyle/>
                    <a:p>
                      <a:pPr algn="l"/>
                      <a:endParaRPr lang="es-ES" sz="900" b="1" baseline="0" dirty="0">
                        <a:solidFill>
                          <a:srgbClr val="B0B628"/>
                        </a:solidFill>
                        <a:latin typeface="+mn-lt"/>
                      </a:endParaRPr>
                    </a:p>
                    <a:p>
                      <a:pPr algn="l"/>
                      <a:r>
                        <a:rPr lang="es-ES" sz="900" b="1" baseline="0" dirty="0" err="1">
                          <a:solidFill>
                            <a:srgbClr val="B0B628"/>
                          </a:solidFill>
                          <a:latin typeface="+mn-lt"/>
                        </a:rPr>
                        <a:t>Nº</a:t>
                      </a:r>
                      <a:r>
                        <a:rPr lang="es-ES" sz="900" b="1" baseline="0" dirty="0">
                          <a:solidFill>
                            <a:srgbClr val="B0B628"/>
                          </a:solidFill>
                          <a:latin typeface="+mn-lt"/>
                        </a:rPr>
                        <a:t> de sesiones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algn="just"/>
                      <a:r>
                        <a:rPr lang="es-ES" sz="900" baseline="0" dirty="0">
                          <a:latin typeface="+mn-lt"/>
                        </a:rPr>
                        <a:t>De 6 a 10 dependiendo del estado de la piel. Frecuencia semanal. Repetir una sesión cada mes como mantenimiento.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2152106"/>
                  </a:ext>
                </a:extLst>
              </a:tr>
              <a:tr h="611860">
                <a:tc>
                  <a:txBody>
                    <a:bodyPr/>
                    <a:lstStyle/>
                    <a:p>
                      <a:pPr algn="l"/>
                      <a:r>
                        <a:rPr lang="es-ES" sz="900" b="1" baseline="0" dirty="0">
                          <a:solidFill>
                            <a:srgbClr val="B0B628"/>
                          </a:solidFill>
                          <a:latin typeface="+mn-lt"/>
                        </a:rPr>
                        <a:t>Precauciones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just" defTabSz="584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00" baseline="0" dirty="0">
                          <a:solidFill>
                            <a:schemeClr val="tx1"/>
                          </a:solidFill>
                          <a:latin typeface="+mn-lt"/>
                        </a:rPr>
                        <a:t>Pacientes con algún desorden sanguíneo, infecciones, dermatosis o alergias y/o sensibilidades a substancias usadas en el tratamiento no deben ser tratados ni tampoco pacientes en terapias anticoagulantes. </a:t>
                      </a:r>
                      <a:endParaRPr lang="es-ES" sz="900" baseline="0" dirty="0">
                        <a:solidFill>
                          <a:schemeClr val="tx1"/>
                        </a:solidFill>
                        <a:latin typeface="+mn-lt"/>
                        <a:cs typeface="Helvetica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62984082"/>
                  </a:ext>
                </a:extLst>
              </a:tr>
              <a:tr h="1136311">
                <a:tc>
                  <a:txBody>
                    <a:bodyPr/>
                    <a:lstStyle/>
                    <a:p>
                      <a:pPr algn="l"/>
                      <a:r>
                        <a:rPr lang="es-ES" sz="900" b="1" baseline="0" dirty="0">
                          <a:solidFill>
                            <a:srgbClr val="B0B628"/>
                          </a:solidFill>
                          <a:latin typeface="+mn-lt"/>
                        </a:rPr>
                        <a:t>Observaciones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just" defTabSz="584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00" b="0" baseline="0" dirty="0">
                          <a:solidFill>
                            <a:schemeClr val="tx1"/>
                          </a:solidFill>
                          <a:latin typeface="+mn-lt"/>
                        </a:rPr>
                        <a:t>Aplicar </a:t>
                      </a:r>
                      <a:r>
                        <a:rPr lang="es-ES" sz="900" b="0" baseline="0" dirty="0" err="1">
                          <a:solidFill>
                            <a:schemeClr val="tx1"/>
                          </a:solidFill>
                          <a:latin typeface="+mn-lt"/>
                        </a:rPr>
                        <a:t>Dexanyl</a:t>
                      </a:r>
                      <a:r>
                        <a:rPr lang="es-ES" sz="900" b="0" baseline="0" dirty="0">
                          <a:solidFill>
                            <a:schemeClr val="tx1"/>
                          </a:solidFill>
                          <a:latin typeface="+mn-lt"/>
                        </a:rPr>
                        <a:t> y Total </a:t>
                      </a:r>
                      <a:r>
                        <a:rPr lang="es-ES" sz="900" b="0" baseline="0" dirty="0" err="1">
                          <a:solidFill>
                            <a:schemeClr val="tx1"/>
                          </a:solidFill>
                          <a:latin typeface="+mn-lt"/>
                        </a:rPr>
                        <a:t>Recovery</a:t>
                      </a:r>
                      <a:r>
                        <a:rPr lang="es-ES" sz="900" b="0" baseline="0" dirty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  <a:r>
                        <a:rPr lang="es-ES" sz="900" b="0" baseline="0" dirty="0" err="1">
                          <a:solidFill>
                            <a:schemeClr val="tx1"/>
                          </a:solidFill>
                          <a:latin typeface="+mn-lt"/>
                        </a:rPr>
                        <a:t>Cream</a:t>
                      </a:r>
                      <a:r>
                        <a:rPr lang="es-ES" sz="900" b="0" baseline="0" dirty="0">
                          <a:solidFill>
                            <a:schemeClr val="tx1"/>
                          </a:solidFill>
                          <a:latin typeface="+mn-lt"/>
                        </a:rPr>
                        <a:t>/Gel en el caso de producirse descamación, eritema o sensibilidad.</a:t>
                      </a:r>
                    </a:p>
                    <a:p>
                      <a:pPr marL="0" marR="0" lvl="0" indent="0" algn="just" defTabSz="584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00" b="0" baseline="0" dirty="0">
                          <a:solidFill>
                            <a:schemeClr val="tx1"/>
                          </a:solidFill>
                          <a:latin typeface="+mn-lt"/>
                          <a:cs typeface="Helvetica" panose="020B0604020202020204" pitchFamily="34" charset="0"/>
                        </a:rPr>
                        <a:t>*</a:t>
                      </a:r>
                      <a:r>
                        <a:rPr lang="es-ES" sz="900" baseline="0" dirty="0">
                          <a:latin typeface="+mn-lt"/>
                        </a:rPr>
                        <a:t>Evitar el contacto con productos químicos durante el tratamiento.</a:t>
                      </a:r>
                    </a:p>
                    <a:p>
                      <a:pPr marL="0" marR="0" lvl="0" indent="0" algn="just" defTabSz="584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00" b="1" baseline="0" dirty="0">
                          <a:solidFill>
                            <a:schemeClr val="tx1"/>
                          </a:solidFill>
                          <a:latin typeface="+mn-lt"/>
                        </a:rPr>
                        <a:t>En las sesiones de peeling químico, substituir la secuencia de mesoterapia por la aplicación de </a:t>
                      </a:r>
                      <a:r>
                        <a:rPr lang="es-ES" sz="900" b="1" baseline="0" dirty="0" err="1">
                          <a:solidFill>
                            <a:schemeClr val="tx1"/>
                          </a:solidFill>
                          <a:latin typeface="+mn-lt"/>
                        </a:rPr>
                        <a:t>retiseal</a:t>
                      </a:r>
                      <a:r>
                        <a:rPr lang="es-ES" sz="900" b="1" baseline="0" dirty="0">
                          <a:solidFill>
                            <a:schemeClr val="tx1"/>
                          </a:solidFill>
                          <a:latin typeface="+mn-lt"/>
                        </a:rPr>
                        <a:t>  (sellar la piel tras el peeling </a:t>
                      </a:r>
                      <a:r>
                        <a:rPr lang="es-ES" sz="900" b="1" baseline="0" dirty="0" err="1">
                          <a:solidFill>
                            <a:schemeClr val="tx1"/>
                          </a:solidFill>
                          <a:latin typeface="+mn-lt"/>
                        </a:rPr>
                        <a:t>quimico</a:t>
                      </a:r>
                      <a:r>
                        <a:rPr lang="es-ES" sz="900" b="1" baseline="0" dirty="0">
                          <a:solidFill>
                            <a:schemeClr val="tx1"/>
                          </a:solidFill>
                          <a:latin typeface="+mn-lt"/>
                        </a:rPr>
                        <a:t>)</a:t>
                      </a:r>
                    </a:p>
                    <a:p>
                      <a:pPr marL="0" marR="0" lvl="0" indent="0" algn="just" defTabSz="584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" sz="900" b="0" baseline="0" dirty="0">
                        <a:solidFill>
                          <a:schemeClr val="tx1"/>
                        </a:solidFill>
                        <a:latin typeface="+mn-lt"/>
                        <a:cs typeface="Helvetica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04156307"/>
                  </a:ext>
                </a:extLst>
              </a:tr>
              <a:tr h="349634">
                <a:tc>
                  <a:txBody>
                    <a:bodyPr/>
                    <a:lstStyle/>
                    <a:p>
                      <a:pPr algn="l"/>
                      <a:r>
                        <a:rPr lang="es-ES" sz="900" b="1" baseline="0" dirty="0">
                          <a:solidFill>
                            <a:srgbClr val="B0B628"/>
                          </a:solidFill>
                          <a:latin typeface="+mn-lt"/>
                        </a:rPr>
                        <a:t>Protocolos asociados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marL="171450" marR="0" lvl="0" indent="-171450" algn="just" defTabSz="41075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B0B628"/>
                        </a:buClr>
                        <a:buSzTx/>
                        <a:buFont typeface="Tipo de letra del sistema"/>
                        <a:buChar char="+"/>
                        <a:tabLst/>
                        <a:defRPr/>
                      </a:pPr>
                      <a:r>
                        <a:rPr lang="es-ES" sz="900" b="1" dirty="0">
                          <a:solidFill>
                            <a:schemeClr val="tx1"/>
                          </a:solidFill>
                          <a:latin typeface="+mn-lt"/>
                        </a:rPr>
                        <a:t>(COD_OP12.PE10.00) DUOSOMAL ACID</a:t>
                      </a:r>
                    </a:p>
                    <a:p>
                      <a:pPr marL="171450" marR="0" lvl="0" indent="-171450" algn="just" defTabSz="41075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B0B628"/>
                        </a:buClr>
                        <a:buSzTx/>
                        <a:buFont typeface="Tipo de letra del sistema"/>
                        <a:buChar char="+"/>
                        <a:tabLst/>
                        <a:defRPr/>
                      </a:pPr>
                      <a:endParaRPr lang="es-ES" sz="9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44514322"/>
                  </a:ext>
                </a:extLst>
              </a:tr>
              <a:tr h="611860">
                <a:tc>
                  <a:txBody>
                    <a:bodyPr/>
                    <a:lstStyle/>
                    <a:p>
                      <a:pPr algn="l"/>
                      <a:r>
                        <a:rPr lang="es-ES" sz="900" b="1" baseline="0" dirty="0">
                          <a:solidFill>
                            <a:schemeClr val="bg1"/>
                          </a:solidFill>
                          <a:latin typeface="+mn-lt"/>
                        </a:rPr>
                        <a:t>HOME CARE</a:t>
                      </a:r>
                    </a:p>
                    <a:p>
                      <a:pPr algn="l"/>
                      <a:r>
                        <a:rPr lang="es-ES" sz="900" b="1" baseline="0" dirty="0" err="1">
                          <a:solidFill>
                            <a:schemeClr val="bg1"/>
                          </a:solidFill>
                          <a:latin typeface="+mn-lt"/>
                        </a:rPr>
                        <a:t>Pre-tratamiento</a:t>
                      </a:r>
                      <a:endParaRPr lang="es-ES" sz="900" b="1" baseline="0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0B628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just" defTabSz="584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00" b="0" baseline="0" dirty="0">
                          <a:solidFill>
                            <a:schemeClr val="tx1"/>
                          </a:solidFill>
                          <a:latin typeface="+mn-lt"/>
                        </a:rPr>
                        <a:t>Para acelerar los resultados del tratamiento aplicar 15 días previos al protocolo </a:t>
                      </a:r>
                      <a:r>
                        <a:rPr lang="es-ES" sz="900" b="0" baseline="0" dirty="0" err="1">
                          <a:solidFill>
                            <a:schemeClr val="tx1"/>
                          </a:solidFill>
                          <a:latin typeface="+mn-lt"/>
                        </a:rPr>
                        <a:t>Clarifying</a:t>
                      </a:r>
                      <a:r>
                        <a:rPr lang="es-ES" sz="900" b="0" baseline="0" dirty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  <a:r>
                        <a:rPr lang="es-ES" sz="900" b="0" baseline="0" dirty="0" err="1">
                          <a:solidFill>
                            <a:schemeClr val="tx1"/>
                          </a:solidFill>
                          <a:latin typeface="+mn-lt"/>
                        </a:rPr>
                        <a:t>peel</a:t>
                      </a:r>
                      <a:r>
                        <a:rPr lang="es-ES" sz="900" b="0" baseline="0" dirty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  <a:r>
                        <a:rPr lang="es-ES" sz="900" b="0" baseline="0" dirty="0" err="1">
                          <a:solidFill>
                            <a:schemeClr val="tx1"/>
                          </a:solidFill>
                          <a:latin typeface="+mn-lt"/>
                        </a:rPr>
                        <a:t>booster</a:t>
                      </a:r>
                      <a:r>
                        <a:rPr lang="es-ES" sz="900" b="0" baseline="0" dirty="0">
                          <a:solidFill>
                            <a:schemeClr val="tx1"/>
                          </a:solidFill>
                          <a:latin typeface="+mn-lt"/>
                        </a:rPr>
                        <a:t> cada noche y dejarlo de aplicar 2 días antes de la primera sesión.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17939842"/>
                  </a:ext>
                </a:extLst>
              </a:tr>
              <a:tr h="874086">
                <a:tc>
                  <a:txBody>
                    <a:bodyPr/>
                    <a:lstStyle/>
                    <a:p>
                      <a:pPr marL="0" marR="0" indent="0" algn="l" defTabSz="584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" sz="900" b="1" baseline="0" dirty="0">
                        <a:solidFill>
                          <a:schemeClr val="bg1"/>
                        </a:solidFill>
                        <a:latin typeface="+mn-lt"/>
                      </a:endParaRPr>
                    </a:p>
                    <a:p>
                      <a:pPr marL="0" marR="0" indent="0" algn="l" defTabSz="584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00" b="1" baseline="0" dirty="0">
                          <a:solidFill>
                            <a:schemeClr val="bg1"/>
                          </a:solidFill>
                          <a:latin typeface="+mn-lt"/>
                        </a:rPr>
                        <a:t>HOME CARE</a:t>
                      </a:r>
                    </a:p>
                    <a:p>
                      <a:pPr algn="l"/>
                      <a:r>
                        <a:rPr lang="es-ES" sz="900" b="1" baseline="0" dirty="0">
                          <a:solidFill>
                            <a:schemeClr val="bg1"/>
                          </a:solidFill>
                          <a:latin typeface="+mn-lt"/>
                        </a:rPr>
                        <a:t>Tratamiento </a:t>
                      </a:r>
                    </a:p>
                  </a:txBody>
                  <a:tcPr>
                    <a:lnL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0B628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171450" indent="-171450" algn="just">
                        <a:buClr>
                          <a:srgbClr val="B0B628"/>
                        </a:buClr>
                        <a:buFont typeface="Tipo de letra del sistema"/>
                        <a:buChar char="+"/>
                      </a:pPr>
                      <a:endParaRPr lang="es-ES" sz="900" b="0" i="0" u="none" strike="noStrike" cap="none" spc="0" baseline="0" dirty="0">
                        <a:solidFill>
                          <a:schemeClr val="tx1"/>
                        </a:solidFill>
                        <a:uFillTx/>
                        <a:latin typeface="+mn-lt"/>
                        <a:ea typeface="+mn-ea"/>
                        <a:cs typeface="+mn-cs"/>
                        <a:sym typeface="Helvetica Light"/>
                      </a:endParaRPr>
                    </a:p>
                    <a:p>
                      <a:pPr marL="171450" marR="0" indent="-171450" algn="just" defTabSz="5842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B0B628"/>
                        </a:buClr>
                        <a:buSzTx/>
                        <a:buFont typeface="Tipo de letra del sistema"/>
                        <a:buChar char="+"/>
                        <a:tabLst/>
                      </a:pPr>
                      <a:r>
                        <a:rPr lang="es-ES" sz="900" b="0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Día: ½ Ampolla </a:t>
                      </a:r>
                      <a:r>
                        <a:rPr lang="es-ES" sz="900" b="0" i="0" u="none" strike="noStrike" cap="none" spc="0" baseline="0" dirty="0" err="1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Anti-pollution</a:t>
                      </a:r>
                      <a:r>
                        <a:rPr lang="es-ES" sz="900" b="0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 + </a:t>
                      </a:r>
                      <a:r>
                        <a:rPr lang="es-ES" sz="900" b="0" i="0" u="none" strike="noStrike" cap="none" spc="0" baseline="0" dirty="0" err="1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Eye</a:t>
                      </a:r>
                      <a:r>
                        <a:rPr lang="es-ES" sz="900" b="0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 </a:t>
                      </a:r>
                      <a:r>
                        <a:rPr lang="es-ES" sz="900" b="0" i="0" u="none" strike="noStrike" cap="none" spc="0" baseline="0" dirty="0" err="1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contour</a:t>
                      </a:r>
                      <a:r>
                        <a:rPr lang="es-ES" sz="900" b="0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 adecuado + </a:t>
                      </a:r>
                      <a:r>
                        <a:rPr lang="es-ES" sz="900" b="0" i="0" u="none" strike="noStrike" cap="none" spc="0" baseline="0" dirty="0" err="1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Radiance</a:t>
                      </a:r>
                      <a:r>
                        <a:rPr lang="es-ES" sz="900" b="0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 </a:t>
                      </a:r>
                      <a:r>
                        <a:rPr lang="es-ES" sz="900" b="0" i="0" u="none" strike="noStrike" cap="none" spc="0" baseline="0" dirty="0" err="1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Daily</a:t>
                      </a:r>
                      <a:r>
                        <a:rPr lang="es-ES" sz="900" b="0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 </a:t>
                      </a:r>
                      <a:r>
                        <a:rPr lang="es-ES" sz="900" b="0" i="0" u="none" strike="noStrike" cap="none" spc="0" baseline="0" dirty="0" err="1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Cream</a:t>
                      </a:r>
                      <a:endParaRPr lang="es-ES" sz="900" b="0" i="0" u="none" strike="noStrike" cap="none" spc="0" baseline="0" dirty="0">
                        <a:solidFill>
                          <a:schemeClr val="tx1"/>
                        </a:solidFill>
                        <a:uFillTx/>
                        <a:latin typeface="+mn-lt"/>
                        <a:ea typeface="+mn-ea"/>
                        <a:cs typeface="+mn-cs"/>
                        <a:sym typeface="Helvetica Light"/>
                      </a:endParaRPr>
                    </a:p>
                    <a:p>
                      <a:pPr marL="171450" marR="0" indent="-171450" algn="just" defTabSz="5842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B0B628"/>
                        </a:buClr>
                        <a:buSzTx/>
                        <a:buFont typeface="Tipo de letra del sistema"/>
                        <a:buChar char="+"/>
                        <a:tabLst/>
                      </a:pPr>
                      <a:r>
                        <a:rPr lang="es-ES" sz="900" b="0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Noche: ½ Ampolla </a:t>
                      </a:r>
                      <a:r>
                        <a:rPr lang="es-ES" sz="900" b="0" i="0" u="none" strike="noStrike" cap="none" spc="0" baseline="0" dirty="0" err="1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Radiance</a:t>
                      </a:r>
                      <a:r>
                        <a:rPr lang="es-ES" sz="900" b="0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 o </a:t>
                      </a:r>
                      <a:r>
                        <a:rPr lang="es-ES" sz="900" b="0" i="0" u="none" strike="noStrike" cap="none" spc="0" baseline="0" dirty="0" err="1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Mesoserum</a:t>
                      </a:r>
                      <a:r>
                        <a:rPr lang="es-ES" sz="900" b="0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 </a:t>
                      </a:r>
                      <a:r>
                        <a:rPr lang="es-ES" sz="900" b="0" i="0" u="none" strike="noStrike" cap="none" spc="0" baseline="0" dirty="0" err="1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Radiance</a:t>
                      </a:r>
                      <a:r>
                        <a:rPr lang="es-ES" sz="900" b="0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 + </a:t>
                      </a:r>
                      <a:r>
                        <a:rPr lang="es-ES" sz="900" b="0" i="0" u="none" strike="noStrike" cap="none" spc="0" baseline="0" dirty="0" err="1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Eye</a:t>
                      </a:r>
                      <a:r>
                        <a:rPr lang="es-ES" sz="900" b="0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 </a:t>
                      </a:r>
                      <a:r>
                        <a:rPr lang="es-ES" sz="900" b="0" i="0" u="none" strike="noStrike" cap="none" spc="0" baseline="0" dirty="0" err="1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contour</a:t>
                      </a:r>
                      <a:r>
                        <a:rPr lang="es-ES" sz="900" b="0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 y crema </a:t>
                      </a:r>
                      <a:r>
                        <a:rPr lang="es-ES" sz="900" b="0" i="0" u="none" strike="noStrike" cap="none" spc="0" baseline="0" dirty="0" err="1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antiedad</a:t>
                      </a:r>
                      <a:r>
                        <a:rPr lang="es-ES" sz="900" b="0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 adecuados (3 noches en semana aplicar solo </a:t>
                      </a:r>
                      <a:r>
                        <a:rPr lang="es-ES" sz="900" b="0" i="0" u="none" strike="noStrike" cap="none" spc="0" baseline="0" dirty="0" err="1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Clarifying</a:t>
                      </a:r>
                      <a:r>
                        <a:rPr lang="es-ES" sz="900" b="0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 </a:t>
                      </a:r>
                      <a:r>
                        <a:rPr lang="es-ES" sz="900" b="0" i="0" u="none" strike="noStrike" cap="none" spc="0" baseline="0" dirty="0" err="1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peel</a:t>
                      </a:r>
                      <a:r>
                        <a:rPr lang="es-ES" sz="900" b="0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 </a:t>
                      </a:r>
                      <a:r>
                        <a:rPr lang="es-ES" sz="900" b="0" i="0" u="none" strike="noStrike" cap="none" spc="0" baseline="0" dirty="0" err="1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booster</a:t>
                      </a:r>
                      <a:r>
                        <a:rPr lang="es-ES" sz="900" b="0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)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13100299"/>
                  </a:ext>
                </a:extLst>
              </a:tr>
            </a:tbl>
          </a:graphicData>
        </a:graphic>
      </p:graphicFrame>
      <p:sp>
        <p:nvSpPr>
          <p:cNvPr id="11" name="6 CuadroTexto">
            <a:extLst>
              <a:ext uri="{FF2B5EF4-FFF2-40B4-BE49-F238E27FC236}">
                <a16:creationId xmlns:a16="http://schemas.microsoft.com/office/drawing/2014/main" id="{4DE527A9-C0A7-45A5-AEBC-39BAC34088E4}"/>
              </a:ext>
            </a:extLst>
          </p:cNvPr>
          <p:cNvSpPr txBox="1"/>
          <p:nvPr/>
        </p:nvSpPr>
        <p:spPr>
          <a:xfrm>
            <a:off x="340195" y="6014078"/>
            <a:ext cx="4104584" cy="287258"/>
          </a:xfrm>
          <a:prstGeom prst="rect">
            <a:avLst/>
          </a:prstGeom>
          <a:solidFill>
            <a:srgbClr val="B0B628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r>
              <a:rPr lang="es-ES" sz="1200" b="1" dirty="0">
                <a:solidFill>
                  <a:schemeClr val="bg1"/>
                </a:solidFill>
              </a:rPr>
              <a:t>Finalizar en cada sesión con </a:t>
            </a:r>
            <a:r>
              <a:rPr lang="es-ES" sz="1200" b="1" dirty="0" err="1">
                <a:solidFill>
                  <a:schemeClr val="bg1"/>
                </a:solidFill>
              </a:rPr>
              <a:t>Radiance</a:t>
            </a:r>
            <a:r>
              <a:rPr lang="es-ES" sz="1200" b="1" dirty="0">
                <a:solidFill>
                  <a:schemeClr val="bg1"/>
                </a:solidFill>
              </a:rPr>
              <a:t> </a:t>
            </a:r>
            <a:r>
              <a:rPr lang="es-ES" sz="1200" b="1" dirty="0" err="1">
                <a:solidFill>
                  <a:schemeClr val="bg1"/>
                </a:solidFill>
              </a:rPr>
              <a:t>Peel</a:t>
            </a:r>
            <a:r>
              <a:rPr lang="es-ES" sz="1200" b="1" dirty="0">
                <a:solidFill>
                  <a:schemeClr val="bg1"/>
                </a:solidFill>
              </a:rPr>
              <a:t> off </a:t>
            </a:r>
            <a:r>
              <a:rPr lang="es-ES" sz="1200" b="1" dirty="0" err="1">
                <a:solidFill>
                  <a:schemeClr val="bg1"/>
                </a:solidFill>
              </a:rPr>
              <a:t>Mask</a:t>
            </a:r>
            <a:endParaRPr lang="es-ES" sz="1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95442055"/>
      </p:ext>
    </p:extLst>
  </p:cSld>
  <p:clrMapOvr>
    <a:masterClrMapping/>
  </p:clrMapOvr>
  <p:transition spd="med"/>
</p:sld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0365C0"/>
      </a:accent1>
      <a:accent2>
        <a:srgbClr val="00882B"/>
      </a:accent2>
      <a:accent3>
        <a:srgbClr val="DCBD23"/>
      </a:accent3>
      <a:accent4>
        <a:srgbClr val="DE6A10"/>
      </a:accent4>
      <a:accent5>
        <a:srgbClr val="C82506"/>
      </a:accent5>
      <a:accent6>
        <a:srgbClr val="773F9B"/>
      </a:accent6>
      <a:hlink>
        <a:srgbClr val="0000FF"/>
      </a:hlink>
      <a:folHlink>
        <a:srgbClr val="FF00FF"/>
      </a:folHlink>
    </a:clrScheme>
    <a:fontScheme name="White">
      <a:majorFont>
        <a:latin typeface="Helvetica Neue"/>
        <a:ea typeface="Helvetica Neue"/>
        <a:cs typeface="Helvetica Neue"/>
      </a:majorFont>
      <a:minorFont>
        <a:latin typeface="Helvetica"/>
        <a:ea typeface="Helvetica"/>
        <a:cs typeface="Helvetica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>
          <a:outerShdw blurRad="38100" dist="25400" dir="5400000" rotWithShape="0">
            <a:srgbClr val="000000">
              <a:alpha val="50000"/>
            </a:srgbClr>
          </a:outerShdw>
        </a:effectLst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6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blurRad="38100" dist="25400" dir="5400000" rotWithShape="0">
            <a:srgbClr val="000000">
              <a:alpha val="50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6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  <a:extLst>
    <a:ext uri="{05A4C25C-085E-4340-85A3-A5531E510DB2}">
      <thm15:themeFamily xmlns:thm15="http://schemas.microsoft.com/office/thememl/2012/main" name="ALOPECIA_TKN_ES" id="{FC3D0C7D-0FD0-46C7-8ADD-8069503613B2}" vid="{FBE351C4-4953-41AC-BB20-F0CAAE77F0D9}"/>
    </a:ext>
  </a:extLst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0365C0"/>
      </a:accent1>
      <a:accent2>
        <a:srgbClr val="00882B"/>
      </a:accent2>
      <a:accent3>
        <a:srgbClr val="DCBD23"/>
      </a:accent3>
      <a:accent4>
        <a:srgbClr val="DE6A10"/>
      </a:accent4>
      <a:accent5>
        <a:srgbClr val="C82506"/>
      </a:accent5>
      <a:accent6>
        <a:srgbClr val="773F9B"/>
      </a:accent6>
      <a:hlink>
        <a:srgbClr val="0000FF"/>
      </a:hlink>
      <a:folHlink>
        <a:srgbClr val="FF00FF"/>
      </a:folHlink>
    </a:clrScheme>
    <a:fontScheme name="White">
      <a:majorFont>
        <a:latin typeface="Helvetica Neue"/>
        <a:ea typeface="Helvetica Neue"/>
        <a:cs typeface="Helvetica Neue"/>
      </a:majorFont>
      <a:minorFont>
        <a:latin typeface="Helvetica"/>
        <a:ea typeface="Helvetica"/>
        <a:cs typeface="Helvetica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>
          <a:outerShdw blurRad="38100" dist="25400" dir="5400000" rotWithShape="0">
            <a:srgbClr val="000000">
              <a:alpha val="50000"/>
            </a:srgbClr>
          </a:outerShdw>
        </a:effectLst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6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blurRad="38100" dist="25400" dir="5400000" rotWithShape="0">
            <a:srgbClr val="000000">
              <a:alpha val="50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6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7029</TotalTime>
  <Words>471</Words>
  <Application>Microsoft Office PowerPoint</Application>
  <PresentationFormat>Presentación en pantalla (4:3)</PresentationFormat>
  <Paragraphs>77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8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10" baseType="lpstr">
      <vt:lpstr>Adobe Garamond Pro Bold</vt:lpstr>
      <vt:lpstr>Arial</vt:lpstr>
      <vt:lpstr>Garamond</vt:lpstr>
      <vt:lpstr>Helvetica</vt:lpstr>
      <vt:lpstr>Helvetica Light</vt:lpstr>
      <vt:lpstr>Helvetica Neue</vt:lpstr>
      <vt:lpstr>Helvetica Neue Light</vt:lpstr>
      <vt:lpstr>Tipo de letra del sistema</vt:lpstr>
      <vt:lpstr>White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Gal·la Termes</dc:creator>
  <cp:lastModifiedBy>mcollado</cp:lastModifiedBy>
  <cp:revision>265</cp:revision>
  <dcterms:created xsi:type="dcterms:W3CDTF">2020-02-17T15:17:27Z</dcterms:created>
  <dcterms:modified xsi:type="dcterms:W3CDTF">2022-04-12T13:41:57Z</dcterms:modified>
</cp:coreProperties>
</file>