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sldIdLst>
    <p:sldId id="756" r:id="rId2"/>
  </p:sldIdLst>
  <p:sldSz cx="13004800" cy="97536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 Neue"/>
      </a:defRPr>
    </a:lvl1pPr>
    <a:lvl2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 Neue"/>
      </a:defRPr>
    </a:lvl2pPr>
    <a:lvl3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 Neue"/>
      </a:defRPr>
    </a:lvl3pPr>
    <a:lvl4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 Neue"/>
      </a:defRPr>
    </a:lvl4pPr>
    <a:lvl5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 Neue"/>
      </a:defRPr>
    </a:lvl5pPr>
    <a:lvl6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 Neue"/>
      </a:defRPr>
    </a:lvl6pPr>
    <a:lvl7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 Neue"/>
      </a:defRPr>
    </a:lvl7pPr>
    <a:lvl8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 Neue"/>
      </a:defRPr>
    </a:lvl8pPr>
    <a:lvl9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 Neue"/>
      </a:defRPr>
    </a:lvl9pPr>
  </p:defaultTextStyle>
  <p:extLst>
    <p:ext uri="{EFAFB233-063F-42B5-8137-9DF3F51BA10A}">
      <p15:sldGuideLst xmlns:p15="http://schemas.microsoft.com/office/powerpoint/2012/main">
        <p15:guide id="1" orient="horz" pos="3072" userDrawn="1">
          <p15:clr>
            <a:srgbClr val="A4A3A4"/>
          </p15:clr>
        </p15:guide>
        <p15:guide id="2" pos="4096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0B628"/>
    <a:srgbClr val="07168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D2E8"/>
          </a:solidFill>
        </a:fill>
      </a:tcStyle>
    </a:wholeTbl>
    <a:band2H>
      <a:tcTxStyle/>
      <a:tcStyle>
        <a:tcBdr/>
        <a:fill>
          <a:solidFill>
            <a:srgbClr val="E6EAF4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2E7CB"/>
          </a:solidFill>
        </a:fill>
      </a:tcStyle>
    </a:wholeTbl>
    <a:band2H>
      <a:tcTxStyle/>
      <a:tcStyle>
        <a:tcBdr/>
        <a:fill>
          <a:solidFill>
            <a:srgbClr val="F8F4E7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5CDDE"/>
          </a:solidFill>
        </a:fill>
      </a:tcStyle>
    </a:wholeTbl>
    <a:band2H>
      <a:tcTxStyle/>
      <a:tcStyle>
        <a:tcBdr/>
        <a:fill>
          <a:solidFill>
            <a:srgbClr val="EBE8EF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  <a:tblStyle styleId="{5940675A-B579-460E-94D1-54222C63F5DA}" styleName="Sin estilo, cuadrícula de la tab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8FB837D-C827-4EFA-A057-4D05807E0F7C}" styleName="Estilo temático 1 - Énfasis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121" autoAdjust="0"/>
    <p:restoredTop sz="96327"/>
  </p:normalViewPr>
  <p:slideViewPr>
    <p:cSldViewPr snapToGrid="0" snapToObjects="1">
      <p:cViewPr varScale="1">
        <p:scale>
          <a:sx n="60" d="100"/>
          <a:sy n="60" d="100"/>
        </p:scale>
        <p:origin x="1531" y="62"/>
      </p:cViewPr>
      <p:guideLst>
        <p:guide orient="horz" pos="3072"/>
        <p:guide pos="4096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Shape 177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 dirty="0"/>
          </a:p>
        </p:txBody>
      </p:sp>
      <p:sp>
        <p:nvSpPr>
          <p:cNvPr id="178" name="Shape 178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" pitchFamily="2" charset="0"/>
        <a:ea typeface="+mj-ea"/>
        <a:cs typeface="+mj-cs"/>
        <a:sym typeface="Helvetica Neue"/>
      </a:defRPr>
    </a:lvl1pPr>
    <a:lvl2pPr indent="2286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2pPr>
    <a:lvl3pPr indent="4572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3pPr>
    <a:lvl4pPr indent="6858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4pPr>
    <a:lvl5pPr indent="9144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5pPr>
    <a:lvl6pPr indent="11430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6pPr>
    <a:lvl7pPr indent="13716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7pPr>
    <a:lvl8pPr indent="16002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8pPr>
    <a:lvl9pPr indent="18288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ítulo (arriba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exto del título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/>
          </a:p>
        </p:txBody>
      </p:sp>
      <p:sp>
        <p:nvSpPr>
          <p:cNvPr id="20" name="Número de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Texto del título"/>
          <p:cNvSpPr txBox="1">
            <a:spLocks noGrp="1"/>
          </p:cNvSpPr>
          <p:nvPr>
            <p:ph type="title"/>
          </p:nvPr>
        </p:nvSpPr>
        <p:spPr>
          <a:xfrm>
            <a:off x="650240" y="390595"/>
            <a:ext cx="11704320" cy="1625601"/>
          </a:xfrm>
          <a:prstGeom prst="rect">
            <a:avLst/>
          </a:prstGeom>
        </p:spPr>
        <p:txBody>
          <a:bodyPr lIns="65022" tIns="65022" rIns="65022" bIns="65022"/>
          <a:lstStyle>
            <a:lvl1pPr defTabSz="650229">
              <a:defRPr sz="6300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lang="es-ES"/>
              <a:t>Haga clic para modificar el estilo de título del patrón</a:t>
            </a:r>
            <a:endParaRPr/>
          </a:p>
        </p:txBody>
      </p:sp>
      <p:sp>
        <p:nvSpPr>
          <p:cNvPr id="116" name="Nivel de texto 1…"/>
          <p:cNvSpPr txBox="1">
            <a:spLocks noGrp="1"/>
          </p:cNvSpPr>
          <p:nvPr>
            <p:ph type="body" sz="half" idx="1"/>
          </p:nvPr>
        </p:nvSpPr>
        <p:spPr>
          <a:xfrm>
            <a:off x="650240" y="2275839"/>
            <a:ext cx="5743789" cy="6436928"/>
          </a:xfrm>
          <a:prstGeom prst="rect">
            <a:avLst/>
          </a:prstGeom>
        </p:spPr>
        <p:txBody>
          <a:bodyPr lIns="65022" tIns="65022" rIns="65022" bIns="65022" anchor="t"/>
          <a:lstStyle>
            <a:lvl1pPr marL="487671" indent="-487671" defTabSz="650229">
              <a:spcBef>
                <a:spcPts val="900"/>
              </a:spcBef>
              <a:buSzPct val="100000"/>
              <a:buFont typeface="Arial"/>
              <a:defRPr sz="4000">
                <a:latin typeface="Arial"/>
                <a:ea typeface="Arial"/>
                <a:cs typeface="Arial"/>
                <a:sym typeface="Arial"/>
              </a:defRPr>
            </a:lvl1pPr>
            <a:lvl2pPr marL="1128338" indent="-478110" defTabSz="650229">
              <a:spcBef>
                <a:spcPts val="900"/>
              </a:spcBef>
              <a:buSzPct val="100000"/>
              <a:buFont typeface="Arial"/>
              <a:buChar char="–"/>
              <a:defRPr sz="4000">
                <a:latin typeface="Arial"/>
                <a:ea typeface="Arial"/>
                <a:cs typeface="Arial"/>
                <a:sym typeface="Arial"/>
              </a:defRPr>
            </a:lvl2pPr>
            <a:lvl3pPr marL="1764909" indent="-464449" defTabSz="650229">
              <a:spcBef>
                <a:spcPts val="900"/>
              </a:spcBef>
              <a:buSzPct val="100000"/>
              <a:buFont typeface="Arial"/>
              <a:defRPr sz="4000">
                <a:latin typeface="Arial"/>
                <a:ea typeface="Arial"/>
                <a:cs typeface="Arial"/>
                <a:sym typeface="Arial"/>
              </a:defRPr>
            </a:lvl3pPr>
            <a:lvl4pPr marL="2450864" indent="-500177" defTabSz="650229">
              <a:spcBef>
                <a:spcPts val="900"/>
              </a:spcBef>
              <a:buSzPct val="100000"/>
              <a:buFont typeface="Arial"/>
              <a:buChar char="–"/>
              <a:defRPr sz="4000">
                <a:latin typeface="Arial"/>
                <a:ea typeface="Arial"/>
                <a:cs typeface="Arial"/>
                <a:sym typeface="Arial"/>
              </a:defRPr>
            </a:lvl4pPr>
            <a:lvl5pPr marL="3101095" indent="-500177" defTabSz="650229">
              <a:spcBef>
                <a:spcPts val="900"/>
              </a:spcBef>
              <a:buSzPct val="100000"/>
              <a:buFont typeface="Arial"/>
              <a:buChar char="»"/>
              <a:defRPr sz="4000">
                <a:latin typeface="Arial"/>
                <a:ea typeface="Arial"/>
                <a:cs typeface="Arial"/>
                <a:sym typeface="Arial"/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/>
          </a:p>
        </p:txBody>
      </p:sp>
      <p:sp>
        <p:nvSpPr>
          <p:cNvPr id="117" name="Número de diapositiva"/>
          <p:cNvSpPr txBox="1">
            <a:spLocks noGrp="1"/>
          </p:cNvSpPr>
          <p:nvPr>
            <p:ph type="sldNum" sz="quarter" idx="2"/>
          </p:nvPr>
        </p:nvSpPr>
        <p:spPr>
          <a:xfrm>
            <a:off x="11971670" y="9111296"/>
            <a:ext cx="382891" cy="376982"/>
          </a:xfrm>
          <a:prstGeom prst="rect">
            <a:avLst/>
          </a:prstGeom>
        </p:spPr>
        <p:txBody>
          <a:bodyPr lIns="65022" tIns="65022" rIns="65022" bIns="65022" anchor="ctr"/>
          <a:lstStyle>
            <a:lvl1pPr algn="r">
              <a:defRPr sz="17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fld id="{86CB4B4D-7CA3-9044-876B-883B54F8677D}" type="slidenum">
              <a:rPr/>
              <a:pPr/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Texto del título"/>
          <p:cNvSpPr txBox="1">
            <a:spLocks noGrp="1"/>
          </p:cNvSpPr>
          <p:nvPr>
            <p:ph type="title"/>
          </p:nvPr>
        </p:nvSpPr>
        <p:spPr>
          <a:xfrm>
            <a:off x="650240" y="390595"/>
            <a:ext cx="11704320" cy="1625601"/>
          </a:xfrm>
          <a:prstGeom prst="rect">
            <a:avLst/>
          </a:prstGeom>
        </p:spPr>
        <p:txBody>
          <a:bodyPr lIns="65022" tIns="65022" rIns="65022" bIns="65022"/>
          <a:lstStyle>
            <a:lvl1pPr defTabSz="650229">
              <a:defRPr sz="6300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lang="es-ES"/>
              <a:t>Haga clic para modificar el estilo de título del patrón</a:t>
            </a:r>
            <a:endParaRPr/>
          </a:p>
        </p:txBody>
      </p:sp>
      <p:sp>
        <p:nvSpPr>
          <p:cNvPr id="125" name="Nivel de texto 1…"/>
          <p:cNvSpPr txBox="1">
            <a:spLocks noGrp="1"/>
          </p:cNvSpPr>
          <p:nvPr>
            <p:ph type="body" sz="quarter" idx="1"/>
          </p:nvPr>
        </p:nvSpPr>
        <p:spPr>
          <a:xfrm>
            <a:off x="650240" y="2183270"/>
            <a:ext cx="5746047" cy="909886"/>
          </a:xfrm>
          <a:prstGeom prst="rect">
            <a:avLst/>
          </a:prstGeom>
        </p:spPr>
        <p:txBody>
          <a:bodyPr lIns="65022" tIns="65022" rIns="65022" bIns="65022" anchor="b"/>
          <a:lstStyle>
            <a:lvl1pPr marL="0" indent="0" defTabSz="650229">
              <a:spcBef>
                <a:spcPts val="800"/>
              </a:spcBef>
              <a:buSzTx/>
              <a:buNone/>
              <a:defRPr sz="3400" b="1">
                <a:latin typeface="Arial"/>
                <a:ea typeface="Arial"/>
                <a:cs typeface="Arial"/>
                <a:sym typeface="Arial"/>
              </a:defRPr>
            </a:lvl1pPr>
            <a:lvl2pPr marL="0" indent="0" defTabSz="650229">
              <a:spcBef>
                <a:spcPts val="800"/>
              </a:spcBef>
              <a:buSzTx/>
              <a:buNone/>
              <a:defRPr sz="3400" b="1">
                <a:latin typeface="Arial"/>
                <a:ea typeface="Arial"/>
                <a:cs typeface="Arial"/>
                <a:sym typeface="Arial"/>
              </a:defRPr>
            </a:lvl2pPr>
            <a:lvl3pPr marL="0" indent="0" defTabSz="650229">
              <a:spcBef>
                <a:spcPts val="800"/>
              </a:spcBef>
              <a:buSzTx/>
              <a:buNone/>
              <a:defRPr sz="3400" b="1">
                <a:latin typeface="Arial"/>
                <a:ea typeface="Arial"/>
                <a:cs typeface="Arial"/>
                <a:sym typeface="Arial"/>
              </a:defRPr>
            </a:lvl3pPr>
            <a:lvl4pPr marL="0" indent="0" defTabSz="650229">
              <a:spcBef>
                <a:spcPts val="800"/>
              </a:spcBef>
              <a:buSzTx/>
              <a:buNone/>
              <a:defRPr sz="3400" b="1">
                <a:latin typeface="Arial"/>
                <a:ea typeface="Arial"/>
                <a:cs typeface="Arial"/>
                <a:sym typeface="Arial"/>
              </a:defRPr>
            </a:lvl4pPr>
            <a:lvl5pPr marL="0" indent="0" defTabSz="650229">
              <a:spcBef>
                <a:spcPts val="800"/>
              </a:spcBef>
              <a:buSzTx/>
              <a:buNone/>
              <a:defRPr sz="3400" b="1">
                <a:latin typeface="Arial"/>
                <a:ea typeface="Arial"/>
                <a:cs typeface="Arial"/>
                <a:sym typeface="Arial"/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/>
          </a:p>
        </p:txBody>
      </p:sp>
      <p:sp>
        <p:nvSpPr>
          <p:cNvPr id="126" name="Marcador de texto 4"/>
          <p:cNvSpPr>
            <a:spLocks noGrp="1"/>
          </p:cNvSpPr>
          <p:nvPr>
            <p:ph type="body" sz="quarter" idx="13"/>
          </p:nvPr>
        </p:nvSpPr>
        <p:spPr>
          <a:xfrm>
            <a:off x="6606257" y="2183271"/>
            <a:ext cx="5748305" cy="909884"/>
          </a:xfrm>
          <a:prstGeom prst="rect">
            <a:avLst/>
          </a:prstGeom>
        </p:spPr>
        <p:txBody>
          <a:bodyPr lIns="65022" tIns="65022" rIns="65022" bIns="65022" anchor="b"/>
          <a:lstStyle/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27" name="Número de diapositiva"/>
          <p:cNvSpPr txBox="1">
            <a:spLocks noGrp="1"/>
          </p:cNvSpPr>
          <p:nvPr>
            <p:ph type="sldNum" sz="quarter" idx="2"/>
          </p:nvPr>
        </p:nvSpPr>
        <p:spPr>
          <a:xfrm>
            <a:off x="11971670" y="9111296"/>
            <a:ext cx="382891" cy="376982"/>
          </a:xfrm>
          <a:prstGeom prst="rect">
            <a:avLst/>
          </a:prstGeom>
        </p:spPr>
        <p:txBody>
          <a:bodyPr lIns="65022" tIns="65022" rIns="65022" bIns="65022" anchor="ctr"/>
          <a:lstStyle>
            <a:lvl1pPr algn="r">
              <a:defRPr sz="17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fld id="{86CB4B4D-7CA3-9044-876B-883B54F8677D}" type="slidenum">
              <a:rPr/>
              <a:pPr/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Texto del título"/>
          <p:cNvSpPr txBox="1">
            <a:spLocks noGrp="1"/>
          </p:cNvSpPr>
          <p:nvPr>
            <p:ph type="title"/>
          </p:nvPr>
        </p:nvSpPr>
        <p:spPr>
          <a:xfrm>
            <a:off x="650240" y="390595"/>
            <a:ext cx="11704320" cy="1625601"/>
          </a:xfrm>
          <a:prstGeom prst="rect">
            <a:avLst/>
          </a:prstGeom>
        </p:spPr>
        <p:txBody>
          <a:bodyPr lIns="65022" tIns="65022" rIns="65022" bIns="65022"/>
          <a:lstStyle>
            <a:lvl1pPr defTabSz="650229">
              <a:defRPr sz="6300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lang="es-ES"/>
              <a:t>Haga clic para modificar el estilo de título del patrón</a:t>
            </a:r>
            <a:endParaRPr/>
          </a:p>
        </p:txBody>
      </p:sp>
      <p:sp>
        <p:nvSpPr>
          <p:cNvPr id="135" name="Número de diapositiva"/>
          <p:cNvSpPr txBox="1">
            <a:spLocks noGrp="1"/>
          </p:cNvSpPr>
          <p:nvPr>
            <p:ph type="sldNum" sz="quarter" idx="2"/>
          </p:nvPr>
        </p:nvSpPr>
        <p:spPr>
          <a:xfrm>
            <a:off x="11971670" y="9111296"/>
            <a:ext cx="382891" cy="376982"/>
          </a:xfrm>
          <a:prstGeom prst="rect">
            <a:avLst/>
          </a:prstGeom>
        </p:spPr>
        <p:txBody>
          <a:bodyPr lIns="65022" tIns="65022" rIns="65022" bIns="65022" anchor="ctr"/>
          <a:lstStyle>
            <a:lvl1pPr algn="r">
              <a:defRPr sz="17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fld id="{86CB4B4D-7CA3-9044-876B-883B54F8677D}" type="slidenum">
              <a:rPr/>
              <a:pPr/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Número de diapositiva"/>
          <p:cNvSpPr txBox="1">
            <a:spLocks noGrp="1"/>
          </p:cNvSpPr>
          <p:nvPr>
            <p:ph type="sldNum" sz="quarter" idx="2"/>
          </p:nvPr>
        </p:nvSpPr>
        <p:spPr>
          <a:xfrm>
            <a:off x="11971670" y="9111296"/>
            <a:ext cx="382891" cy="376982"/>
          </a:xfrm>
          <a:prstGeom prst="rect">
            <a:avLst/>
          </a:prstGeom>
        </p:spPr>
        <p:txBody>
          <a:bodyPr lIns="65022" tIns="65022" rIns="65022" bIns="65022" anchor="ctr"/>
          <a:lstStyle>
            <a:lvl1pPr algn="r">
              <a:defRPr sz="17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fld id="{86CB4B4D-7CA3-9044-876B-883B54F8677D}" type="slidenum">
              <a:rPr/>
              <a:pPr/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Texto del título"/>
          <p:cNvSpPr txBox="1">
            <a:spLocks noGrp="1"/>
          </p:cNvSpPr>
          <p:nvPr>
            <p:ph type="title"/>
          </p:nvPr>
        </p:nvSpPr>
        <p:spPr>
          <a:xfrm>
            <a:off x="650240" y="388337"/>
            <a:ext cx="4278492" cy="1652695"/>
          </a:xfrm>
          <a:prstGeom prst="rect">
            <a:avLst/>
          </a:prstGeom>
        </p:spPr>
        <p:txBody>
          <a:bodyPr lIns="65022" tIns="65022" rIns="65022" bIns="65022" anchor="b"/>
          <a:lstStyle>
            <a:lvl1pPr algn="l" defTabSz="650229">
              <a:defRPr sz="2800" b="1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lang="es-ES"/>
              <a:t>Haga clic para modificar el estilo de título del patrón</a:t>
            </a:r>
            <a:endParaRPr/>
          </a:p>
        </p:txBody>
      </p:sp>
      <p:sp>
        <p:nvSpPr>
          <p:cNvPr id="150" name="Nivel de texto 1…"/>
          <p:cNvSpPr txBox="1">
            <a:spLocks noGrp="1"/>
          </p:cNvSpPr>
          <p:nvPr>
            <p:ph type="body" idx="1"/>
          </p:nvPr>
        </p:nvSpPr>
        <p:spPr>
          <a:xfrm>
            <a:off x="5084516" y="388337"/>
            <a:ext cx="7270044" cy="8324430"/>
          </a:xfrm>
          <a:prstGeom prst="rect">
            <a:avLst/>
          </a:prstGeom>
        </p:spPr>
        <p:txBody>
          <a:bodyPr lIns="65022" tIns="65022" rIns="65022" bIns="65022" anchor="t"/>
          <a:lstStyle>
            <a:lvl1pPr marL="487671" indent="-487671" defTabSz="650229">
              <a:spcBef>
                <a:spcPts val="1100"/>
              </a:spcBef>
              <a:buSzPct val="100000"/>
              <a:buFont typeface="Arial"/>
              <a:defRPr sz="4600">
                <a:latin typeface="Arial"/>
                <a:ea typeface="Arial"/>
                <a:cs typeface="Arial"/>
                <a:sym typeface="Arial"/>
              </a:defRPr>
            </a:lvl1pPr>
            <a:lvl2pPr marL="1117581" indent="-467353" defTabSz="650229">
              <a:spcBef>
                <a:spcPts val="1100"/>
              </a:spcBef>
              <a:buSzPct val="100000"/>
              <a:buFont typeface="Arial"/>
              <a:buChar char="–"/>
              <a:defRPr sz="4600">
                <a:latin typeface="Arial"/>
                <a:ea typeface="Arial"/>
                <a:cs typeface="Arial"/>
                <a:sym typeface="Arial"/>
              </a:defRPr>
            </a:lvl2pPr>
            <a:lvl3pPr marL="1740320" indent="-439860" defTabSz="650229">
              <a:spcBef>
                <a:spcPts val="1100"/>
              </a:spcBef>
              <a:buSzPct val="100000"/>
              <a:buFont typeface="Arial"/>
              <a:defRPr sz="4600">
                <a:latin typeface="Arial"/>
                <a:ea typeface="Arial"/>
                <a:cs typeface="Arial"/>
                <a:sym typeface="Arial"/>
              </a:defRPr>
            </a:lvl3pPr>
            <a:lvl4pPr marL="2484806" indent="-534117" defTabSz="650229">
              <a:spcBef>
                <a:spcPts val="1100"/>
              </a:spcBef>
              <a:buSzPct val="100000"/>
              <a:buFont typeface="Arial"/>
              <a:buChar char="–"/>
              <a:defRPr sz="4600">
                <a:latin typeface="Arial"/>
                <a:ea typeface="Arial"/>
                <a:cs typeface="Arial"/>
                <a:sym typeface="Arial"/>
              </a:defRPr>
            </a:lvl4pPr>
            <a:lvl5pPr marL="3135035" indent="-534117" defTabSz="650229">
              <a:spcBef>
                <a:spcPts val="1100"/>
              </a:spcBef>
              <a:buSzPct val="100000"/>
              <a:buFont typeface="Arial"/>
              <a:buChar char="»"/>
              <a:defRPr sz="4600">
                <a:latin typeface="Arial"/>
                <a:ea typeface="Arial"/>
                <a:cs typeface="Arial"/>
                <a:sym typeface="Arial"/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/>
          </a:p>
        </p:txBody>
      </p:sp>
      <p:sp>
        <p:nvSpPr>
          <p:cNvPr id="151" name="Marcador de texto 3"/>
          <p:cNvSpPr>
            <a:spLocks noGrp="1"/>
          </p:cNvSpPr>
          <p:nvPr>
            <p:ph type="body" sz="half" idx="13"/>
          </p:nvPr>
        </p:nvSpPr>
        <p:spPr>
          <a:xfrm>
            <a:off x="650239" y="2041032"/>
            <a:ext cx="4278493" cy="6671734"/>
          </a:xfrm>
          <a:prstGeom prst="rect">
            <a:avLst/>
          </a:prstGeom>
        </p:spPr>
        <p:txBody>
          <a:bodyPr lIns="65022" tIns="65022" rIns="65022" bIns="65022" anchor="t"/>
          <a:lstStyle/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52" name="Número de diapositiva"/>
          <p:cNvSpPr txBox="1">
            <a:spLocks noGrp="1"/>
          </p:cNvSpPr>
          <p:nvPr>
            <p:ph type="sldNum" sz="quarter" idx="2"/>
          </p:nvPr>
        </p:nvSpPr>
        <p:spPr>
          <a:xfrm>
            <a:off x="11971670" y="9111296"/>
            <a:ext cx="382891" cy="376982"/>
          </a:xfrm>
          <a:prstGeom prst="rect">
            <a:avLst/>
          </a:prstGeom>
        </p:spPr>
        <p:txBody>
          <a:bodyPr lIns="65022" tIns="65022" rIns="65022" bIns="65022" anchor="ctr"/>
          <a:lstStyle>
            <a:lvl1pPr algn="r">
              <a:defRPr sz="17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fld id="{86CB4B4D-7CA3-9044-876B-883B54F8677D}" type="slidenum">
              <a:rPr/>
              <a:pPr/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Texto del título"/>
          <p:cNvSpPr txBox="1">
            <a:spLocks noGrp="1"/>
          </p:cNvSpPr>
          <p:nvPr>
            <p:ph type="title"/>
          </p:nvPr>
        </p:nvSpPr>
        <p:spPr>
          <a:xfrm>
            <a:off x="2549032" y="6827518"/>
            <a:ext cx="7802882" cy="806029"/>
          </a:xfrm>
          <a:prstGeom prst="rect">
            <a:avLst/>
          </a:prstGeom>
        </p:spPr>
        <p:txBody>
          <a:bodyPr lIns="65022" tIns="65022" rIns="65022" bIns="65022" anchor="b"/>
          <a:lstStyle>
            <a:lvl1pPr algn="l" defTabSz="650229">
              <a:defRPr sz="2800" b="1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lang="es-ES"/>
              <a:t>Haga clic para modificar el estilo de título del patrón</a:t>
            </a:r>
            <a:endParaRPr/>
          </a:p>
        </p:txBody>
      </p:sp>
      <p:sp>
        <p:nvSpPr>
          <p:cNvPr id="160" name="Marcador de posición de imagen 2"/>
          <p:cNvSpPr>
            <a:spLocks noGrp="1"/>
          </p:cNvSpPr>
          <p:nvPr>
            <p:ph type="pic" sz="half" idx="13"/>
          </p:nvPr>
        </p:nvSpPr>
        <p:spPr>
          <a:xfrm>
            <a:off x="2549032" y="871502"/>
            <a:ext cx="7802882" cy="585216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r>
              <a:rPr lang="es-ES"/>
              <a:t>Haga clic en el icono para agregar una imagen</a:t>
            </a:r>
            <a:endParaRPr/>
          </a:p>
        </p:txBody>
      </p:sp>
      <p:sp>
        <p:nvSpPr>
          <p:cNvPr id="161" name="Nivel de texto 1…"/>
          <p:cNvSpPr txBox="1">
            <a:spLocks noGrp="1"/>
          </p:cNvSpPr>
          <p:nvPr>
            <p:ph type="body" sz="quarter" idx="1"/>
          </p:nvPr>
        </p:nvSpPr>
        <p:spPr>
          <a:xfrm>
            <a:off x="2549032" y="7633547"/>
            <a:ext cx="7802882" cy="1144695"/>
          </a:xfrm>
          <a:prstGeom prst="rect">
            <a:avLst/>
          </a:prstGeom>
        </p:spPr>
        <p:txBody>
          <a:bodyPr lIns="65022" tIns="65022" rIns="65022" bIns="65022" anchor="t"/>
          <a:lstStyle>
            <a:lvl1pPr marL="0" indent="0" defTabSz="650229">
              <a:spcBef>
                <a:spcPts val="400"/>
              </a:spcBef>
              <a:buSzTx/>
              <a:buNone/>
              <a:defRPr sz="2000">
                <a:latin typeface="Arial"/>
                <a:ea typeface="Arial"/>
                <a:cs typeface="Arial"/>
                <a:sym typeface="Arial"/>
              </a:defRPr>
            </a:lvl1pPr>
            <a:lvl2pPr marL="0" indent="0" defTabSz="650229">
              <a:spcBef>
                <a:spcPts val="400"/>
              </a:spcBef>
              <a:buSzTx/>
              <a:buNone/>
              <a:defRPr sz="2000">
                <a:latin typeface="Arial"/>
                <a:ea typeface="Arial"/>
                <a:cs typeface="Arial"/>
                <a:sym typeface="Arial"/>
              </a:defRPr>
            </a:lvl2pPr>
            <a:lvl3pPr marL="0" indent="0" defTabSz="650229">
              <a:spcBef>
                <a:spcPts val="400"/>
              </a:spcBef>
              <a:buSzTx/>
              <a:buNone/>
              <a:defRPr sz="2000">
                <a:latin typeface="Arial"/>
                <a:ea typeface="Arial"/>
                <a:cs typeface="Arial"/>
                <a:sym typeface="Arial"/>
              </a:defRPr>
            </a:lvl3pPr>
            <a:lvl4pPr marL="0" indent="0" defTabSz="650229">
              <a:spcBef>
                <a:spcPts val="400"/>
              </a:spcBef>
              <a:buSzTx/>
              <a:buNone/>
              <a:defRPr sz="2000">
                <a:latin typeface="Arial"/>
                <a:ea typeface="Arial"/>
                <a:cs typeface="Arial"/>
                <a:sym typeface="Arial"/>
              </a:defRPr>
            </a:lvl4pPr>
            <a:lvl5pPr marL="0" indent="0" defTabSz="650229">
              <a:spcBef>
                <a:spcPts val="400"/>
              </a:spcBef>
              <a:buSzTx/>
              <a:buNone/>
              <a:defRPr sz="2000">
                <a:latin typeface="Arial"/>
                <a:ea typeface="Arial"/>
                <a:cs typeface="Arial"/>
                <a:sym typeface="Arial"/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/>
          </a:p>
        </p:txBody>
      </p:sp>
      <p:sp>
        <p:nvSpPr>
          <p:cNvPr id="162" name="Número de diapositiva"/>
          <p:cNvSpPr txBox="1">
            <a:spLocks noGrp="1"/>
          </p:cNvSpPr>
          <p:nvPr>
            <p:ph type="sldNum" sz="quarter" idx="2"/>
          </p:nvPr>
        </p:nvSpPr>
        <p:spPr>
          <a:xfrm>
            <a:off x="11971670" y="9111296"/>
            <a:ext cx="382891" cy="376982"/>
          </a:xfrm>
          <a:prstGeom prst="rect">
            <a:avLst/>
          </a:prstGeom>
        </p:spPr>
        <p:txBody>
          <a:bodyPr lIns="65022" tIns="65022" rIns="65022" bIns="65022" anchor="ctr"/>
          <a:lstStyle>
            <a:lvl1pPr algn="r">
              <a:defRPr sz="17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fld id="{86CB4B4D-7CA3-9044-876B-883B54F8677D}" type="slidenum">
              <a:rPr/>
              <a:pPr/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Texto del título"/>
          <p:cNvSpPr txBox="1">
            <a:spLocks noGrp="1"/>
          </p:cNvSpPr>
          <p:nvPr>
            <p:ph type="title"/>
          </p:nvPr>
        </p:nvSpPr>
        <p:spPr>
          <a:xfrm>
            <a:off x="650240" y="390595"/>
            <a:ext cx="11704320" cy="1625601"/>
          </a:xfrm>
          <a:prstGeom prst="rect">
            <a:avLst/>
          </a:prstGeom>
        </p:spPr>
        <p:txBody>
          <a:bodyPr lIns="65022" tIns="65022" rIns="65022" bIns="65022"/>
          <a:lstStyle>
            <a:lvl1pPr defTabSz="650229">
              <a:defRPr sz="6300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lang="es-ES"/>
              <a:t>Haga clic para modificar el estilo de título del patrón</a:t>
            </a:r>
            <a:endParaRPr/>
          </a:p>
        </p:txBody>
      </p:sp>
      <p:sp>
        <p:nvSpPr>
          <p:cNvPr id="170" name="Nivel de texto 1…"/>
          <p:cNvSpPr txBox="1">
            <a:spLocks noGrp="1"/>
          </p:cNvSpPr>
          <p:nvPr>
            <p:ph type="body" sz="half" idx="1"/>
          </p:nvPr>
        </p:nvSpPr>
        <p:spPr>
          <a:xfrm>
            <a:off x="650240" y="3221433"/>
            <a:ext cx="5746047" cy="5491334"/>
          </a:xfrm>
          <a:prstGeom prst="rect">
            <a:avLst/>
          </a:prstGeom>
        </p:spPr>
        <p:txBody>
          <a:bodyPr lIns="65022" tIns="65022" rIns="65022" bIns="65022" anchor="t"/>
          <a:lstStyle>
            <a:lvl1pPr marL="487671" indent="-487671" defTabSz="650229">
              <a:spcBef>
                <a:spcPts val="800"/>
              </a:spcBef>
              <a:buSzPct val="100000"/>
              <a:buFont typeface="Arial"/>
              <a:defRPr sz="3400">
                <a:latin typeface="Arial"/>
                <a:ea typeface="Arial"/>
                <a:cs typeface="Arial"/>
                <a:sym typeface="Arial"/>
              </a:defRPr>
            </a:lvl1pPr>
            <a:lvl2pPr marL="1143707" indent="-493478" defTabSz="650229">
              <a:spcBef>
                <a:spcPts val="800"/>
              </a:spcBef>
              <a:buSzPct val="100000"/>
              <a:buFont typeface="Arial"/>
              <a:buChar char="–"/>
              <a:defRPr sz="3400">
                <a:latin typeface="Arial"/>
                <a:ea typeface="Arial"/>
                <a:cs typeface="Arial"/>
                <a:sym typeface="Arial"/>
              </a:defRPr>
            </a:lvl2pPr>
            <a:lvl3pPr marL="1725609" indent="-425150" defTabSz="650229">
              <a:spcBef>
                <a:spcPts val="800"/>
              </a:spcBef>
              <a:buSzPct val="100000"/>
              <a:buFont typeface="Arial"/>
              <a:defRPr sz="3400">
                <a:latin typeface="Arial"/>
                <a:ea typeface="Arial"/>
                <a:cs typeface="Arial"/>
                <a:sym typeface="Arial"/>
              </a:defRPr>
            </a:lvl3pPr>
            <a:lvl4pPr marL="2431293" indent="-480603" defTabSz="650229">
              <a:spcBef>
                <a:spcPts val="800"/>
              </a:spcBef>
              <a:buSzPct val="100000"/>
              <a:buFont typeface="Arial"/>
              <a:buChar char="–"/>
              <a:defRPr sz="3400">
                <a:latin typeface="Arial"/>
                <a:ea typeface="Arial"/>
                <a:cs typeface="Arial"/>
                <a:sym typeface="Arial"/>
              </a:defRPr>
            </a:lvl4pPr>
            <a:lvl5pPr marL="3081522" indent="-480603" defTabSz="650229">
              <a:spcBef>
                <a:spcPts val="800"/>
              </a:spcBef>
              <a:buSzPct val="100000"/>
              <a:buFont typeface="Arial"/>
              <a:buChar char="»"/>
              <a:defRPr sz="3400">
                <a:latin typeface="Arial"/>
                <a:ea typeface="Arial"/>
                <a:cs typeface="Arial"/>
                <a:sym typeface="Arial"/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/>
          </a:p>
        </p:txBody>
      </p:sp>
      <p:sp>
        <p:nvSpPr>
          <p:cNvPr id="171" name="Número de diapositiva"/>
          <p:cNvSpPr txBox="1">
            <a:spLocks noGrp="1"/>
          </p:cNvSpPr>
          <p:nvPr>
            <p:ph type="sldNum" sz="quarter" idx="2"/>
          </p:nvPr>
        </p:nvSpPr>
        <p:spPr>
          <a:xfrm>
            <a:off x="11971670" y="9111296"/>
            <a:ext cx="382891" cy="376982"/>
          </a:xfrm>
          <a:prstGeom prst="rect">
            <a:avLst/>
          </a:prstGeom>
        </p:spPr>
        <p:txBody>
          <a:bodyPr lIns="65022" tIns="65022" rIns="65022" bIns="65022" anchor="ctr"/>
          <a:lstStyle>
            <a:lvl1pPr algn="r">
              <a:defRPr sz="17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fld id="{86CB4B4D-7CA3-9044-876B-883B54F8677D}" type="slidenum">
              <a:rPr/>
              <a:pPr/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ítulo y viñe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Texto del título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/>
          </a:p>
        </p:txBody>
      </p:sp>
      <p:sp>
        <p:nvSpPr>
          <p:cNvPr id="28" name="Nivel de texto 1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/>
          </a:p>
        </p:txBody>
      </p:sp>
      <p:sp>
        <p:nvSpPr>
          <p:cNvPr id="29" name="Número de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ítulo, viñetas y f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Shape 65"/>
          <p:cNvSpPr>
            <a:spLocks noGrp="1"/>
          </p:cNvSpPr>
          <p:nvPr>
            <p:ph type="pic" sz="half" idx="13"/>
          </p:nvPr>
        </p:nvSpPr>
        <p:spPr>
          <a:xfrm>
            <a:off x="6718300" y="2603500"/>
            <a:ext cx="5334000" cy="62865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r>
              <a:rPr lang="es-ES"/>
              <a:t>Haga clic en el icono para agregar una imagen</a:t>
            </a:r>
            <a:endParaRPr/>
          </a:p>
        </p:txBody>
      </p:sp>
      <p:sp>
        <p:nvSpPr>
          <p:cNvPr id="37" name="Texto del título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/>
          </a:p>
        </p:txBody>
      </p:sp>
      <p:sp>
        <p:nvSpPr>
          <p:cNvPr id="38" name="Nivel de texto 1…"/>
          <p:cNvSpPr txBox="1">
            <a:spLocks noGrp="1"/>
          </p:cNvSpPr>
          <p:nvPr>
            <p:ph type="body" sz="half" idx="1"/>
          </p:nvPr>
        </p:nvSpPr>
        <p:spPr>
          <a:xfrm>
            <a:off x="952500" y="2603500"/>
            <a:ext cx="5334000" cy="6286500"/>
          </a:xfrm>
          <a:prstGeom prst="rect">
            <a:avLst/>
          </a:prstGeom>
        </p:spPr>
        <p:txBody>
          <a:bodyPr/>
          <a:lstStyle>
            <a:lvl1pPr marL="342900" indent="-342900">
              <a:spcBef>
                <a:spcPts val="3200"/>
              </a:spcBef>
              <a:defRPr sz="2800"/>
            </a:lvl1pPr>
            <a:lvl2pPr marL="685800" indent="-342900">
              <a:spcBef>
                <a:spcPts val="3200"/>
              </a:spcBef>
              <a:defRPr sz="2800"/>
            </a:lvl2pPr>
            <a:lvl3pPr marL="1028700" indent="-342900">
              <a:spcBef>
                <a:spcPts val="3200"/>
              </a:spcBef>
              <a:defRPr sz="2800"/>
            </a:lvl3pPr>
            <a:lvl4pPr marL="1371600" indent="-342900">
              <a:spcBef>
                <a:spcPts val="3200"/>
              </a:spcBef>
              <a:defRPr sz="2800"/>
            </a:lvl4pPr>
            <a:lvl5pPr marL="1714500" indent="-342900">
              <a:spcBef>
                <a:spcPts val="3200"/>
              </a:spcBef>
              <a:defRPr sz="2800"/>
            </a:lvl5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/>
          </a:p>
        </p:txBody>
      </p:sp>
      <p:sp>
        <p:nvSpPr>
          <p:cNvPr id="39" name="Número de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Viñe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Nivel de texto 1…"/>
          <p:cNvSpPr txBox="1">
            <a:spLocks noGrp="1"/>
          </p:cNvSpPr>
          <p:nvPr>
            <p:ph type="body" idx="1"/>
          </p:nvPr>
        </p:nvSpPr>
        <p:spPr>
          <a:xfrm>
            <a:off x="952500" y="1270000"/>
            <a:ext cx="11099800" cy="72136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/>
          </a:p>
        </p:txBody>
      </p:sp>
      <p:sp>
        <p:nvSpPr>
          <p:cNvPr id="47" name="Número de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3 fo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Shape 83"/>
          <p:cNvSpPr>
            <a:spLocks noGrp="1"/>
          </p:cNvSpPr>
          <p:nvPr>
            <p:ph type="pic" sz="quarter" idx="13"/>
          </p:nvPr>
        </p:nvSpPr>
        <p:spPr>
          <a:xfrm>
            <a:off x="6718300" y="5092700"/>
            <a:ext cx="5334000" cy="37719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r>
              <a:rPr lang="es-ES"/>
              <a:t>Haga clic en el icono para agregar una imagen</a:t>
            </a:r>
            <a:endParaRPr/>
          </a:p>
        </p:txBody>
      </p:sp>
      <p:sp>
        <p:nvSpPr>
          <p:cNvPr id="55" name="Shape 84"/>
          <p:cNvSpPr>
            <a:spLocks noGrp="1"/>
          </p:cNvSpPr>
          <p:nvPr>
            <p:ph type="pic" sz="quarter" idx="14"/>
          </p:nvPr>
        </p:nvSpPr>
        <p:spPr>
          <a:xfrm>
            <a:off x="6724518" y="889000"/>
            <a:ext cx="5334003" cy="37719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r>
              <a:rPr lang="es-ES"/>
              <a:t>Haga clic en el icono para agregar una imagen</a:t>
            </a:r>
            <a:endParaRPr/>
          </a:p>
        </p:txBody>
      </p:sp>
      <p:sp>
        <p:nvSpPr>
          <p:cNvPr id="56" name="Shape 85"/>
          <p:cNvSpPr>
            <a:spLocks noGrp="1"/>
          </p:cNvSpPr>
          <p:nvPr>
            <p:ph type="pic" sz="half" idx="15"/>
          </p:nvPr>
        </p:nvSpPr>
        <p:spPr>
          <a:xfrm>
            <a:off x="952500" y="889000"/>
            <a:ext cx="5334000" cy="79756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r>
              <a:rPr lang="es-ES"/>
              <a:t>Haga clic en el icono para agregar una imagen</a:t>
            </a:r>
            <a:endParaRPr/>
          </a:p>
        </p:txBody>
      </p:sp>
      <p:sp>
        <p:nvSpPr>
          <p:cNvPr id="57" name="Número de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i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Nivel de texto 1…"/>
          <p:cNvSpPr txBox="1">
            <a:spLocks noGrp="1"/>
          </p:cNvSpPr>
          <p:nvPr>
            <p:ph type="body" sz="quarter" idx="1"/>
          </p:nvPr>
        </p:nvSpPr>
        <p:spPr>
          <a:xfrm>
            <a:off x="1270000" y="6362700"/>
            <a:ext cx="10464800" cy="4699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2400"/>
            </a:lvl1pPr>
            <a:lvl2pPr marL="740832" indent="-296332" algn="ctr">
              <a:spcBef>
                <a:spcPts val="0"/>
              </a:spcBef>
              <a:defRPr sz="2400"/>
            </a:lvl2pPr>
            <a:lvl3pPr marL="1185332" indent="-296332" algn="ctr">
              <a:spcBef>
                <a:spcPts val="0"/>
              </a:spcBef>
              <a:defRPr sz="2400"/>
            </a:lvl3pPr>
            <a:lvl4pPr marL="1629833" indent="-296332" algn="ctr">
              <a:spcBef>
                <a:spcPts val="0"/>
              </a:spcBef>
              <a:defRPr sz="2400"/>
            </a:lvl4pPr>
            <a:lvl5pPr marL="2074333" indent="-296333" algn="ctr">
              <a:spcBef>
                <a:spcPts val="0"/>
              </a:spcBef>
              <a:defRPr sz="2400"/>
            </a:lvl5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/>
          </a:p>
        </p:txBody>
      </p:sp>
      <p:sp>
        <p:nvSpPr>
          <p:cNvPr id="65" name="Shape 94"/>
          <p:cNvSpPr>
            <a:spLocks noGrp="1"/>
          </p:cNvSpPr>
          <p:nvPr>
            <p:ph type="body" sz="quarter" idx="13"/>
          </p:nvPr>
        </p:nvSpPr>
        <p:spPr>
          <a:xfrm>
            <a:off x="1270000" y="4267200"/>
            <a:ext cx="10464800" cy="6858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6" name="Número de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F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Shape 102"/>
          <p:cNvSpPr>
            <a:spLocks noGrp="1"/>
          </p:cNvSpPr>
          <p:nvPr>
            <p:ph type="pic" idx="13"/>
          </p:nvPr>
        </p:nvSpPr>
        <p:spPr>
          <a:xfrm>
            <a:off x="0" y="0"/>
            <a:ext cx="13004800" cy="97536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r>
              <a:rPr lang="es-ES"/>
              <a:t>Haga clic en el icono para agregar una imagen</a:t>
            </a:r>
            <a:endParaRPr/>
          </a:p>
        </p:txBody>
      </p:sp>
      <p:sp>
        <p:nvSpPr>
          <p:cNvPr id="74" name="Número de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Número de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Texto del título"/>
          <p:cNvSpPr txBox="1">
            <a:spLocks noGrp="1"/>
          </p:cNvSpPr>
          <p:nvPr>
            <p:ph type="title"/>
          </p:nvPr>
        </p:nvSpPr>
        <p:spPr>
          <a:xfrm>
            <a:off x="1027290" y="6267591"/>
            <a:ext cx="11054082" cy="1937175"/>
          </a:xfrm>
          <a:prstGeom prst="rect">
            <a:avLst/>
          </a:prstGeom>
        </p:spPr>
        <p:txBody>
          <a:bodyPr lIns="65022" tIns="65022" rIns="65022" bIns="65022" anchor="t"/>
          <a:lstStyle>
            <a:lvl1pPr algn="l" defTabSz="650229">
              <a:defRPr sz="5700" b="1" cap="all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lang="es-ES"/>
              <a:t>Haga clic para modificar el estilo de título del patrón</a:t>
            </a:r>
            <a:endParaRPr/>
          </a:p>
        </p:txBody>
      </p:sp>
      <p:sp>
        <p:nvSpPr>
          <p:cNvPr id="107" name="Nivel de texto 1…"/>
          <p:cNvSpPr txBox="1">
            <a:spLocks noGrp="1"/>
          </p:cNvSpPr>
          <p:nvPr>
            <p:ph type="body" sz="quarter" idx="1"/>
          </p:nvPr>
        </p:nvSpPr>
        <p:spPr>
          <a:xfrm>
            <a:off x="1027290" y="4133993"/>
            <a:ext cx="11054082" cy="2133601"/>
          </a:xfrm>
          <a:prstGeom prst="rect">
            <a:avLst/>
          </a:prstGeom>
        </p:spPr>
        <p:txBody>
          <a:bodyPr lIns="65022" tIns="65022" rIns="65022" bIns="65022" anchor="b"/>
          <a:lstStyle>
            <a:lvl1pPr marL="0" indent="0" defTabSz="650229">
              <a:spcBef>
                <a:spcPts val="600"/>
              </a:spcBef>
              <a:buSzTx/>
              <a:buNone/>
              <a:defRPr sz="28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indent="0" defTabSz="650229">
              <a:spcBef>
                <a:spcPts val="600"/>
              </a:spcBef>
              <a:buSzTx/>
              <a:buNone/>
              <a:defRPr sz="28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indent="0" defTabSz="650229">
              <a:spcBef>
                <a:spcPts val="600"/>
              </a:spcBef>
              <a:buSzTx/>
              <a:buNone/>
              <a:defRPr sz="28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indent="0" defTabSz="650229">
              <a:spcBef>
                <a:spcPts val="600"/>
              </a:spcBef>
              <a:buSzTx/>
              <a:buNone/>
              <a:defRPr sz="28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indent="0" defTabSz="650229">
              <a:spcBef>
                <a:spcPts val="600"/>
              </a:spcBef>
              <a:buSzTx/>
              <a:buNone/>
              <a:defRPr sz="28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/>
          </a:p>
        </p:txBody>
      </p:sp>
      <p:sp>
        <p:nvSpPr>
          <p:cNvPr id="108" name="Número de diapositiva"/>
          <p:cNvSpPr txBox="1">
            <a:spLocks noGrp="1"/>
          </p:cNvSpPr>
          <p:nvPr>
            <p:ph type="sldNum" sz="quarter" idx="2"/>
          </p:nvPr>
        </p:nvSpPr>
        <p:spPr>
          <a:xfrm>
            <a:off x="11971670" y="9111296"/>
            <a:ext cx="382891" cy="376982"/>
          </a:xfrm>
          <a:prstGeom prst="rect">
            <a:avLst/>
          </a:prstGeom>
        </p:spPr>
        <p:txBody>
          <a:bodyPr lIns="65022" tIns="65022" rIns="65022" bIns="65022" anchor="ctr"/>
          <a:lstStyle>
            <a:lvl1pPr algn="r">
              <a:defRPr sz="17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fld id="{86CB4B4D-7CA3-9044-876B-883B54F8677D}" type="slidenum">
              <a:rPr/>
              <a:pPr/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8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 del título"/>
          <p:cNvSpPr txBox="1">
            <a:spLocks noGrp="1"/>
          </p:cNvSpPr>
          <p:nvPr>
            <p:ph type="title"/>
          </p:nvPr>
        </p:nvSpPr>
        <p:spPr>
          <a:xfrm>
            <a:off x="952500" y="444500"/>
            <a:ext cx="11099800" cy="2159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Texto del título</a:t>
            </a:r>
          </a:p>
        </p:txBody>
      </p:sp>
      <p:sp>
        <p:nvSpPr>
          <p:cNvPr id="3" name="Nivel de texto 1…"/>
          <p:cNvSpPr txBox="1">
            <a:spLocks noGrp="1"/>
          </p:cNvSpPr>
          <p:nvPr>
            <p:ph type="body" idx="1"/>
          </p:nvPr>
        </p:nvSpPr>
        <p:spPr>
          <a:xfrm>
            <a:off x="952500" y="2603500"/>
            <a:ext cx="11099800" cy="62865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Nivel de texto 1</a:t>
            </a:r>
          </a:p>
          <a:p>
            <a:pPr lvl="1"/>
            <a:r>
              <a:t>Nivel de texto 2</a:t>
            </a:r>
          </a:p>
          <a:p>
            <a:pPr lvl="2"/>
            <a:r>
              <a:t>Nivel de texto 3</a:t>
            </a:r>
          </a:p>
          <a:p>
            <a:pPr lvl="3"/>
            <a:r>
              <a:t>Nivel de texto 4</a:t>
            </a:r>
          </a:p>
          <a:p>
            <a:pPr lvl="4"/>
            <a:r>
              <a:t>Nivel de texto 5</a:t>
            </a:r>
          </a:p>
        </p:txBody>
      </p:sp>
      <p:sp>
        <p:nvSpPr>
          <p:cNvPr id="4" name="Número de diapositiva"/>
          <p:cNvSpPr txBox="1">
            <a:spLocks noGrp="1"/>
          </p:cNvSpPr>
          <p:nvPr>
            <p:ph type="sldNum" sz="quarter" idx="2"/>
          </p:nvPr>
        </p:nvSpPr>
        <p:spPr>
          <a:xfrm>
            <a:off x="6311798" y="9251950"/>
            <a:ext cx="368504" cy="381000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1800">
                <a:latin typeface="Helvetica Light"/>
                <a:ea typeface="Helvetica Light"/>
                <a:cs typeface="Helvetica Light"/>
                <a:sym typeface="Helvetica Light"/>
              </a:defRPr>
            </a:lvl1pPr>
          </a:lstStyle>
          <a:p>
            <a:fld id="{86CB4B4D-7CA3-9044-876B-883B54F8677D}" type="slidenum">
              <a:rPr/>
              <a:pPr/>
              <a:t>‹Nº›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60" r:id="rId9"/>
    <p:sldLayoutId id="2147483661" r:id="rId10"/>
    <p:sldLayoutId id="2147483662" r:id="rId11"/>
    <p:sldLayoutId id="2147483663" r:id="rId12"/>
    <p:sldLayoutId id="2147483664" r:id="rId13"/>
    <p:sldLayoutId id="2147483665" r:id="rId14"/>
    <p:sldLayoutId id="2147483666" r:id="rId15"/>
    <p:sldLayoutId id="2147483667" r:id="rId16"/>
  </p:sldLayoutIdLst>
  <p:transition spd="med"/>
  <p:txStyles>
    <p:titleStyle>
      <a:lvl1pPr marL="0" marR="0" indent="0" algn="ctr" defTabSz="584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1pPr>
      <a:lvl2pPr marL="0" marR="0" indent="0" algn="ctr" defTabSz="584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2pPr>
      <a:lvl3pPr marL="0" marR="0" indent="0" algn="ctr" defTabSz="584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3pPr>
      <a:lvl4pPr marL="0" marR="0" indent="0" algn="ctr" defTabSz="584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4pPr>
      <a:lvl5pPr marL="0" marR="0" indent="0" algn="ctr" defTabSz="584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5pPr>
      <a:lvl6pPr marL="0" marR="0" indent="0" algn="ctr" defTabSz="584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6pPr>
      <a:lvl7pPr marL="0" marR="0" indent="0" algn="ctr" defTabSz="584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7pPr>
      <a:lvl8pPr marL="0" marR="0" indent="0" algn="ctr" defTabSz="584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8pPr>
      <a:lvl9pPr marL="0" marR="0" indent="0" algn="ctr" defTabSz="584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9pPr>
    </p:titleStyle>
    <p:bodyStyle>
      <a:lvl1pPr marL="444500" marR="0" indent="-444500" algn="l" defTabSz="584200" rtl="0" eaLnBrk="1" latinLnBrk="0" hangingPunct="1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sz="36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1pPr>
      <a:lvl2pPr marL="889000" marR="0" indent="-444500" algn="l" defTabSz="584200" rtl="0" eaLnBrk="1" latinLnBrk="0" hangingPunct="1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sz="36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2pPr>
      <a:lvl3pPr marL="1333500" marR="0" indent="-444500" algn="l" defTabSz="584200" rtl="0" eaLnBrk="1" latinLnBrk="0" hangingPunct="1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sz="36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3pPr>
      <a:lvl4pPr marL="1778000" marR="0" indent="-444500" algn="l" defTabSz="584200" rtl="0" eaLnBrk="1" latinLnBrk="0" hangingPunct="1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sz="36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4pPr>
      <a:lvl5pPr marL="2222500" marR="0" indent="-444500" algn="l" defTabSz="584200" rtl="0" eaLnBrk="1" latinLnBrk="0" hangingPunct="1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sz="36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5pPr>
      <a:lvl6pPr marL="2667000" marR="0" indent="-444500" algn="l" defTabSz="584200" rtl="0" eaLnBrk="1" latinLnBrk="0" hangingPunct="1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sz="36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6pPr>
      <a:lvl7pPr marL="3111500" marR="0" indent="-444500" algn="l" defTabSz="584200" rtl="0" eaLnBrk="1" latinLnBrk="0" hangingPunct="1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sz="36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7pPr>
      <a:lvl8pPr marL="3556000" marR="0" indent="-444500" algn="l" defTabSz="584200" rtl="0" eaLnBrk="1" latinLnBrk="0" hangingPunct="1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sz="36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8pPr>
      <a:lvl9pPr marL="4000500" marR="0" indent="-444500" algn="l" defTabSz="584200" rtl="0" eaLnBrk="1" latinLnBrk="0" hangingPunct="1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sz="36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9pPr>
    </p:bodyStyle>
    <p:otherStyle>
      <a:lvl1pPr marL="0" marR="0" indent="0" algn="ctr" defTabSz="584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1pPr>
      <a:lvl2pPr marL="0" marR="0" indent="0" algn="ctr" defTabSz="584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2pPr>
      <a:lvl3pPr marL="0" marR="0" indent="0" algn="ctr" defTabSz="584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3pPr>
      <a:lvl4pPr marL="0" marR="0" indent="0" algn="ctr" defTabSz="584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4pPr>
      <a:lvl5pPr marL="0" marR="0" indent="0" algn="ctr" defTabSz="584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5pPr>
      <a:lvl6pPr marL="0" marR="0" indent="0" algn="ctr" defTabSz="584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6pPr>
      <a:lvl7pPr marL="0" marR="0" indent="0" algn="ctr" defTabSz="584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7pPr>
      <a:lvl8pPr marL="0" marR="0" indent="0" algn="ctr" defTabSz="584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8pPr>
      <a:lvl9pPr marL="0" marR="0" indent="0" algn="ctr" defTabSz="584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uadroTexto 5">
            <a:extLst>
              <a:ext uri="{FF2B5EF4-FFF2-40B4-BE49-F238E27FC236}">
                <a16:creationId xmlns:a16="http://schemas.microsoft.com/office/drawing/2014/main" id="{8189AADA-B79B-44F2-996D-C2046E8FD5E0}"/>
              </a:ext>
            </a:extLst>
          </p:cNvPr>
          <p:cNvSpPr txBox="1"/>
          <p:nvPr/>
        </p:nvSpPr>
        <p:spPr>
          <a:xfrm>
            <a:off x="642343" y="467120"/>
            <a:ext cx="11437902" cy="8309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7" tIns="45717" rIns="45717" bIns="45717">
            <a:spAutoFit/>
          </a:bodyPr>
          <a:lstStyle/>
          <a:p>
            <a:pPr algn="l">
              <a:defRPr sz="6000" b="1">
                <a:latin typeface="Garamond"/>
                <a:ea typeface="Garamond"/>
                <a:cs typeface="Garamond"/>
                <a:sym typeface="Garamond"/>
              </a:defRPr>
            </a:pPr>
            <a:r>
              <a:rPr lang="es-ES" sz="4800" dirty="0">
                <a:latin typeface="Adobe Garamond Pro Bold" panose="02020702060506020403" pitchFamily="18" charset="0"/>
              </a:rPr>
              <a:t>Piel asfixiada / Oxidación  </a:t>
            </a:r>
            <a:r>
              <a:rPr lang="es-ES" sz="2400" dirty="0">
                <a:latin typeface="Adobe Garamond Pro Bold" panose="02020702060506020403" pitchFamily="18" charset="0"/>
              </a:rPr>
              <a:t>COD: OP12.MAN016.03</a:t>
            </a:r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C261C4A2-FBF9-497E-8723-A6F827F4150F}"/>
              </a:ext>
            </a:extLst>
          </p:cNvPr>
          <p:cNvSpPr/>
          <p:nvPr/>
        </p:nvSpPr>
        <p:spPr>
          <a:xfrm>
            <a:off x="407794" y="9009296"/>
            <a:ext cx="12155812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455589">
              <a:spcBef>
                <a:spcPts val="300"/>
              </a:spcBef>
              <a:buClr>
                <a:srgbClr val="AEB11E"/>
              </a:buClr>
              <a:buSzPct val="100000"/>
              <a:defRPr sz="2800">
                <a:latin typeface="Helvetica Neue Light"/>
                <a:ea typeface="Helvetica Neue Light"/>
                <a:cs typeface="Helvetica Neue Light"/>
                <a:sym typeface="Helvetica Neue Light"/>
              </a:defRPr>
            </a:pPr>
            <a:r>
              <a:rPr lang="es-ES" sz="700" b="1" i="1" dirty="0"/>
              <a:t>ATENCIÓN</a:t>
            </a:r>
            <a:r>
              <a:rPr lang="es-ES" sz="700" i="1" dirty="0"/>
              <a:t>: Este protocolo es propiedad de TOSKANI, S.L. y debe ser distribuido y utilizado bajo el consentimiento de TOSKANI. Este protocolo es orientativo y puede ser modificado según el criterio del profesional. Esta información se aporta con el objetivo de guiar al profesional en el uso de productos y aplicación. La responsabilidad final sobre el producto y medio de aplicación recae sobre quien lo aplique. Esta información no exime ni al doctor ni al personal estético que deberán utilizar una buena praxis de acuerdo a sus conocimientos en tratamientos de estética médica.</a:t>
            </a:r>
          </a:p>
        </p:txBody>
      </p:sp>
      <p:sp>
        <p:nvSpPr>
          <p:cNvPr id="7" name="6 CuadroTexto">
            <a:extLst>
              <a:ext uri="{FF2B5EF4-FFF2-40B4-BE49-F238E27FC236}">
                <a16:creationId xmlns:a16="http://schemas.microsoft.com/office/drawing/2014/main" id="{5AC0D33B-E62D-4C53-B8BA-4ED683AD1320}"/>
              </a:ext>
            </a:extLst>
          </p:cNvPr>
          <p:cNvSpPr txBox="1"/>
          <p:nvPr/>
        </p:nvSpPr>
        <p:spPr>
          <a:xfrm>
            <a:off x="709208" y="8472017"/>
            <a:ext cx="6009839" cy="287258"/>
          </a:xfrm>
          <a:prstGeom prst="rect">
            <a:avLst/>
          </a:prstGeom>
          <a:solidFill>
            <a:srgbClr val="B0B628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r>
              <a:rPr lang="es-ES" sz="1200" b="1" dirty="0">
                <a:solidFill>
                  <a:schemeClr val="bg1"/>
                </a:solidFill>
              </a:rPr>
              <a:t>Finalizar en cada sesión con </a:t>
            </a:r>
            <a:r>
              <a:rPr lang="es-ES" sz="1200" b="1" dirty="0" err="1">
                <a:solidFill>
                  <a:schemeClr val="bg1"/>
                </a:solidFill>
              </a:rPr>
              <a:t>Anti-pollution</a:t>
            </a:r>
            <a:r>
              <a:rPr lang="es-ES" sz="1200" b="1" dirty="0">
                <a:solidFill>
                  <a:schemeClr val="bg1"/>
                </a:solidFill>
              </a:rPr>
              <a:t> </a:t>
            </a:r>
            <a:r>
              <a:rPr lang="es-ES" sz="1200" b="1" dirty="0" err="1">
                <a:solidFill>
                  <a:schemeClr val="bg1"/>
                </a:solidFill>
              </a:rPr>
              <a:t>Peel</a:t>
            </a:r>
            <a:r>
              <a:rPr lang="es-ES" sz="1200" b="1" dirty="0">
                <a:solidFill>
                  <a:schemeClr val="bg1"/>
                </a:solidFill>
              </a:rPr>
              <a:t> off </a:t>
            </a:r>
            <a:r>
              <a:rPr lang="es-ES" sz="1200" b="1" dirty="0" err="1">
                <a:solidFill>
                  <a:schemeClr val="bg1"/>
                </a:solidFill>
              </a:rPr>
              <a:t>Mask</a:t>
            </a:r>
            <a:endParaRPr lang="es-ES" sz="1200" b="1" dirty="0">
              <a:solidFill>
                <a:schemeClr val="bg1"/>
              </a:solidFill>
            </a:endParaRPr>
          </a:p>
        </p:txBody>
      </p:sp>
      <p:graphicFrame>
        <p:nvGraphicFramePr>
          <p:cNvPr id="8" name="Tabla 19">
            <a:extLst>
              <a:ext uri="{FF2B5EF4-FFF2-40B4-BE49-F238E27FC236}">
                <a16:creationId xmlns:a16="http://schemas.microsoft.com/office/drawing/2014/main" id="{47CAFAAE-BA41-4687-B1F2-D7483432C33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10156599"/>
              </p:ext>
            </p:extLst>
          </p:nvPr>
        </p:nvGraphicFramePr>
        <p:xfrm>
          <a:off x="6926970" y="1346053"/>
          <a:ext cx="5418000" cy="742210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388003">
                  <a:extLst>
                    <a:ext uri="{9D8B030D-6E8A-4147-A177-3AD203B41FA5}">
                      <a16:colId xmlns:a16="http://schemas.microsoft.com/office/drawing/2014/main" val="1214909988"/>
                    </a:ext>
                  </a:extLst>
                </a:gridCol>
                <a:gridCol w="1738552">
                  <a:extLst>
                    <a:ext uri="{9D8B030D-6E8A-4147-A177-3AD203B41FA5}">
                      <a16:colId xmlns:a16="http://schemas.microsoft.com/office/drawing/2014/main" val="1510252013"/>
                    </a:ext>
                  </a:extLst>
                </a:gridCol>
                <a:gridCol w="2291445">
                  <a:extLst>
                    <a:ext uri="{9D8B030D-6E8A-4147-A177-3AD203B41FA5}">
                      <a16:colId xmlns:a16="http://schemas.microsoft.com/office/drawing/2014/main" val="3086851177"/>
                    </a:ext>
                  </a:extLst>
                </a:gridCol>
              </a:tblGrid>
              <a:tr h="444218">
                <a:tc>
                  <a:txBody>
                    <a:bodyPr/>
                    <a:lstStyle/>
                    <a:p>
                      <a:pPr algn="l"/>
                      <a:r>
                        <a:rPr lang="es-ES" sz="1200" b="1" baseline="0" dirty="0">
                          <a:solidFill>
                            <a:srgbClr val="B0B628"/>
                          </a:solidFill>
                          <a:latin typeface="+mn-lt"/>
                        </a:rPr>
                        <a:t>Objetivos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algn="just"/>
                      <a:r>
                        <a:rPr lang="es-ES" sz="1200" baseline="0" dirty="0">
                          <a:latin typeface="+mn-lt"/>
                        </a:rPr>
                        <a:t>Aumentar la luminosidad de la piel, recuperar lesiones oxidativas y proteger de agentes externos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6154663"/>
                  </a:ext>
                </a:extLst>
              </a:tr>
              <a:tr h="443012">
                <a:tc>
                  <a:txBody>
                    <a:bodyPr/>
                    <a:lstStyle/>
                    <a:p>
                      <a:pPr marL="0" marR="0" lvl="0" indent="0" algn="l" defTabSz="584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1" baseline="0" dirty="0">
                          <a:solidFill>
                            <a:srgbClr val="B0B628"/>
                          </a:solidFill>
                          <a:latin typeface="+mn-lt"/>
                        </a:rPr>
                        <a:t>Perfil Cliente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algn="just"/>
                      <a:r>
                        <a:rPr lang="es-ES" sz="1200" baseline="0" dirty="0">
                          <a:latin typeface="+mn-lt"/>
                        </a:rPr>
                        <a:t>Cualquiera con piel apagada, asfixiada, sin luz o expuesta a contaminación ambiental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67786429"/>
                  </a:ext>
                </a:extLst>
              </a:tr>
              <a:tr h="970139">
                <a:tc>
                  <a:txBody>
                    <a:bodyPr/>
                    <a:lstStyle/>
                    <a:p>
                      <a:pPr algn="l"/>
                      <a:r>
                        <a:rPr lang="es-ES" sz="1200" b="1" baseline="0" dirty="0">
                          <a:solidFill>
                            <a:srgbClr val="B0B628"/>
                          </a:solidFill>
                          <a:latin typeface="+mn-lt"/>
                        </a:rPr>
                        <a:t>Técnicas de aplicación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584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1" baseline="0" dirty="0">
                          <a:solidFill>
                            <a:schemeClr val="tx1"/>
                          </a:solidFill>
                          <a:latin typeface="+mn-lt"/>
                        </a:rPr>
                        <a:t>NEOPEN</a:t>
                      </a:r>
                    </a:p>
                    <a:p>
                      <a:pPr marL="0" marR="0" lvl="0" indent="0" algn="just" defTabSz="584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1" baseline="0" dirty="0">
                          <a:solidFill>
                            <a:schemeClr val="tx1"/>
                          </a:solidFill>
                          <a:latin typeface="+mn-lt"/>
                        </a:rPr>
                        <a:t>Velocidad:1</a:t>
                      </a:r>
                    </a:p>
                    <a:p>
                      <a:pPr marL="0" marR="0" lvl="0" indent="0" algn="just" defTabSz="584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1" baseline="0" dirty="0">
                          <a:solidFill>
                            <a:schemeClr val="tx1"/>
                          </a:solidFill>
                          <a:latin typeface="+mn-lt"/>
                        </a:rPr>
                        <a:t>Profundidad: 0,5mm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584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1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TKN MESOJECTGUN</a:t>
                      </a:r>
                    </a:p>
                    <a:p>
                      <a:pPr marL="171450" indent="-171450" algn="just">
                        <a:buClr>
                          <a:srgbClr val="B0B628"/>
                        </a:buClr>
                        <a:buFont typeface="Tipo de letra del sistema"/>
                        <a:buChar char="+"/>
                      </a:pPr>
                      <a:r>
                        <a:rPr lang="es-ES" sz="1200" b="1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Electroporación 3</a:t>
                      </a:r>
                    </a:p>
                    <a:p>
                      <a:pPr marL="171450" indent="-171450" algn="just">
                        <a:buClr>
                          <a:srgbClr val="B0B628"/>
                        </a:buClr>
                        <a:buFont typeface="Tipo de letra del sistema"/>
                        <a:buChar char="+"/>
                      </a:pPr>
                      <a:r>
                        <a:rPr lang="es-ES" sz="1200" b="1" i="0" u="none" strike="noStrike" cap="none" spc="0" baseline="0" dirty="0" err="1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Dosage</a:t>
                      </a:r>
                      <a:r>
                        <a:rPr lang="es-ES" sz="1200" b="1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 3</a:t>
                      </a:r>
                    </a:p>
                    <a:p>
                      <a:pPr marL="171450" indent="-171450" algn="just">
                        <a:buClr>
                          <a:srgbClr val="B0B628"/>
                        </a:buClr>
                        <a:buFont typeface="Tipo de letra del sistema"/>
                        <a:buChar char="+"/>
                      </a:pPr>
                      <a:r>
                        <a:rPr lang="es-ES" sz="1200" b="1" i="0" u="none" strike="noStrike" cap="none" spc="0" baseline="0" dirty="0" err="1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Contact</a:t>
                      </a:r>
                      <a:r>
                        <a:rPr lang="es-ES" sz="1200" b="1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 </a:t>
                      </a:r>
                      <a:r>
                        <a:rPr lang="es-ES" sz="1200" b="1" i="0" u="none" strike="noStrike" cap="none" spc="0" baseline="0" dirty="0" err="1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Degree</a:t>
                      </a:r>
                      <a:r>
                        <a:rPr lang="es-ES" sz="1200" b="1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 3</a:t>
                      </a:r>
                    </a:p>
                    <a:p>
                      <a:pPr marL="171450" indent="-171450" algn="just">
                        <a:spcAft>
                          <a:spcPts val="2400"/>
                        </a:spcAft>
                        <a:buClr>
                          <a:srgbClr val="B0B628"/>
                        </a:buClr>
                        <a:buFont typeface="Tipo de letra del sistema"/>
                        <a:buChar char="+"/>
                      </a:pPr>
                      <a:r>
                        <a:rPr lang="es-ES" sz="1200" b="1" i="0" u="none" strike="noStrike" cap="none" spc="0" baseline="0" dirty="0" err="1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Frequencia</a:t>
                      </a:r>
                      <a:r>
                        <a:rPr lang="es-ES" sz="1200" b="1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 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19422563"/>
                  </a:ext>
                </a:extLst>
              </a:tr>
              <a:tr h="793750">
                <a:tc>
                  <a:txBody>
                    <a:bodyPr/>
                    <a:lstStyle/>
                    <a:p>
                      <a:pPr algn="l"/>
                      <a:endParaRPr lang="es-ES" sz="1200" b="1" baseline="0" dirty="0">
                        <a:solidFill>
                          <a:srgbClr val="B0B628"/>
                        </a:solidFill>
                        <a:latin typeface="+mn-lt"/>
                      </a:endParaRPr>
                    </a:p>
                    <a:p>
                      <a:pPr algn="l"/>
                      <a:r>
                        <a:rPr lang="es-ES" sz="1200" b="1" baseline="0" dirty="0" err="1">
                          <a:solidFill>
                            <a:srgbClr val="B0B628"/>
                          </a:solidFill>
                          <a:latin typeface="+mn-lt"/>
                        </a:rPr>
                        <a:t>Nº</a:t>
                      </a:r>
                      <a:r>
                        <a:rPr lang="es-ES" sz="1200" b="1" baseline="0" dirty="0">
                          <a:solidFill>
                            <a:srgbClr val="B0B628"/>
                          </a:solidFill>
                          <a:latin typeface="+mn-lt"/>
                        </a:rPr>
                        <a:t> de sesiones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algn="just"/>
                      <a:endParaRPr lang="es-ES" sz="1200" baseline="0" dirty="0">
                        <a:latin typeface="+mn-lt"/>
                      </a:endParaRPr>
                    </a:p>
                    <a:p>
                      <a:pPr algn="just"/>
                      <a:r>
                        <a:rPr lang="es-ES" sz="1200" baseline="0" dirty="0">
                          <a:latin typeface="+mn-lt"/>
                        </a:rPr>
                        <a:t>De 6 a 10 dependiendo del estado de la piel. Frecuencia semanal. Repetir una sesión cada mes como mantenimiento.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2152106"/>
                  </a:ext>
                </a:extLst>
              </a:tr>
              <a:tr h="793750">
                <a:tc>
                  <a:txBody>
                    <a:bodyPr/>
                    <a:lstStyle/>
                    <a:p>
                      <a:pPr algn="l"/>
                      <a:r>
                        <a:rPr lang="es-ES" sz="1200" b="1" baseline="0" dirty="0">
                          <a:solidFill>
                            <a:srgbClr val="B0B628"/>
                          </a:solidFill>
                          <a:latin typeface="+mn-lt"/>
                        </a:rPr>
                        <a:t>Precauciones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just" defTabSz="584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aseline="0" dirty="0">
                          <a:solidFill>
                            <a:schemeClr val="tx1"/>
                          </a:solidFill>
                          <a:latin typeface="+mn-lt"/>
                        </a:rPr>
                        <a:t>Pacientes con algún desorden sanguíneo, infecciones, dermatosis o alergias y/o sensibilidades a substancias usadas en el tratamiento no deben ser tratados ni tampoco pacientes en terapias anticoagulantes. </a:t>
                      </a:r>
                      <a:endParaRPr lang="es-ES" sz="1200" baseline="0" dirty="0">
                        <a:solidFill>
                          <a:schemeClr val="tx1"/>
                        </a:solidFill>
                        <a:latin typeface="+mn-lt"/>
                        <a:cs typeface="Helvetica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62984082"/>
                  </a:ext>
                </a:extLst>
              </a:tr>
              <a:tr h="1499306">
                <a:tc>
                  <a:txBody>
                    <a:bodyPr/>
                    <a:lstStyle/>
                    <a:p>
                      <a:pPr algn="l"/>
                      <a:r>
                        <a:rPr lang="es-ES" sz="1200" b="1" baseline="0" dirty="0">
                          <a:solidFill>
                            <a:srgbClr val="B0B628"/>
                          </a:solidFill>
                          <a:latin typeface="+mn-lt"/>
                        </a:rPr>
                        <a:t>Observaciones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just" defTabSz="584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0" baseline="0" dirty="0">
                          <a:solidFill>
                            <a:schemeClr val="tx1"/>
                          </a:solidFill>
                          <a:latin typeface="+mn-lt"/>
                        </a:rPr>
                        <a:t>Aplicar </a:t>
                      </a:r>
                      <a:r>
                        <a:rPr lang="es-ES" sz="1200" b="0" baseline="0" dirty="0" err="1">
                          <a:solidFill>
                            <a:schemeClr val="tx1"/>
                          </a:solidFill>
                          <a:latin typeface="+mn-lt"/>
                        </a:rPr>
                        <a:t>Dexanyl</a:t>
                      </a:r>
                      <a:r>
                        <a:rPr lang="es-ES" sz="1200" b="0" baseline="0" dirty="0">
                          <a:solidFill>
                            <a:schemeClr val="tx1"/>
                          </a:solidFill>
                          <a:latin typeface="+mn-lt"/>
                        </a:rPr>
                        <a:t> y Total </a:t>
                      </a:r>
                      <a:r>
                        <a:rPr lang="es-ES" sz="1200" b="0" baseline="0" dirty="0" err="1">
                          <a:solidFill>
                            <a:schemeClr val="tx1"/>
                          </a:solidFill>
                          <a:latin typeface="+mn-lt"/>
                        </a:rPr>
                        <a:t>Recovery</a:t>
                      </a:r>
                      <a:r>
                        <a:rPr lang="es-ES" sz="1200" b="0" baseline="0" dirty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  <a:r>
                        <a:rPr lang="es-ES" sz="1200" b="0" baseline="0" dirty="0" err="1">
                          <a:solidFill>
                            <a:schemeClr val="tx1"/>
                          </a:solidFill>
                          <a:latin typeface="+mn-lt"/>
                        </a:rPr>
                        <a:t>Cream</a:t>
                      </a:r>
                      <a:r>
                        <a:rPr lang="es-ES" sz="1200" b="0" baseline="0" dirty="0">
                          <a:solidFill>
                            <a:schemeClr val="tx1"/>
                          </a:solidFill>
                          <a:latin typeface="+mn-lt"/>
                        </a:rPr>
                        <a:t>/Gel en el caso de producirse descamación, eritema o sensibilidad.</a:t>
                      </a:r>
                    </a:p>
                    <a:p>
                      <a:pPr marL="0" marR="0" lvl="0" indent="0" algn="just" defTabSz="584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" sz="1200" b="0" baseline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marL="0" marR="0" lvl="0" indent="0" algn="just" defTabSz="584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1" baseline="0" dirty="0">
                          <a:solidFill>
                            <a:schemeClr val="tx1"/>
                          </a:solidFill>
                          <a:latin typeface="+mn-lt"/>
                        </a:rPr>
                        <a:t>En las sesiones de peeling químico, substituir la secuencia de mesoterapia por la aplicación de </a:t>
                      </a:r>
                      <a:r>
                        <a:rPr lang="es-ES" sz="1200" b="1" baseline="0" dirty="0" err="1">
                          <a:solidFill>
                            <a:schemeClr val="tx1"/>
                          </a:solidFill>
                          <a:latin typeface="+mn-lt"/>
                        </a:rPr>
                        <a:t>retiseal</a:t>
                      </a:r>
                      <a:r>
                        <a:rPr lang="es-ES" sz="1200" b="1" baseline="0" dirty="0">
                          <a:solidFill>
                            <a:schemeClr val="tx1"/>
                          </a:solidFill>
                          <a:latin typeface="+mn-lt"/>
                        </a:rPr>
                        <a:t>  (sellar la piel tras el peeling </a:t>
                      </a:r>
                      <a:r>
                        <a:rPr lang="es-ES" sz="1200" b="1" baseline="0" dirty="0" err="1">
                          <a:solidFill>
                            <a:schemeClr val="tx1"/>
                          </a:solidFill>
                          <a:latin typeface="+mn-lt"/>
                        </a:rPr>
                        <a:t>quimico</a:t>
                      </a:r>
                      <a:r>
                        <a:rPr lang="es-ES" sz="1200" b="1" baseline="0" dirty="0">
                          <a:solidFill>
                            <a:schemeClr val="tx1"/>
                          </a:solidFill>
                          <a:latin typeface="+mn-lt"/>
                        </a:rPr>
                        <a:t>)</a:t>
                      </a:r>
                    </a:p>
                    <a:p>
                      <a:pPr marL="0" marR="0" lvl="0" indent="0" algn="just" defTabSz="584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" sz="1200" b="0" baseline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marL="0" marR="0" lvl="0" indent="0" algn="just" defTabSz="584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" sz="1200" b="0" baseline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04156307"/>
                  </a:ext>
                </a:extLst>
              </a:tr>
              <a:tr h="472665">
                <a:tc>
                  <a:txBody>
                    <a:bodyPr/>
                    <a:lstStyle/>
                    <a:p>
                      <a:pPr algn="l"/>
                      <a:r>
                        <a:rPr lang="es-ES" sz="1200" b="1" baseline="0" dirty="0">
                          <a:solidFill>
                            <a:srgbClr val="B0B628"/>
                          </a:solidFill>
                          <a:latin typeface="+mn-lt"/>
                        </a:rPr>
                        <a:t>Protocolos asociados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marL="171450" marR="0" lvl="0" indent="-171450" algn="just" defTabSz="41075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B0B628"/>
                        </a:buClr>
                        <a:buSzTx/>
                        <a:buFont typeface="Tipo de letra del sistema"/>
                        <a:buChar char="+"/>
                        <a:tabLst/>
                        <a:defRPr/>
                      </a:pPr>
                      <a:r>
                        <a:rPr lang="es-ES" sz="1200" b="1" dirty="0">
                          <a:solidFill>
                            <a:schemeClr val="tx1"/>
                          </a:solidFill>
                          <a:latin typeface="+mn-lt"/>
                        </a:rPr>
                        <a:t>(COD_OP12.PE10.00) DUOSOMAL ACID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44514322"/>
                  </a:ext>
                </a:extLst>
              </a:tr>
              <a:tr h="793750">
                <a:tc>
                  <a:txBody>
                    <a:bodyPr/>
                    <a:lstStyle/>
                    <a:p>
                      <a:pPr algn="l"/>
                      <a:r>
                        <a:rPr lang="es-ES" sz="1200" b="1" baseline="0" dirty="0">
                          <a:solidFill>
                            <a:schemeClr val="bg1"/>
                          </a:solidFill>
                          <a:latin typeface="+mn-lt"/>
                        </a:rPr>
                        <a:t>HOME CARE</a:t>
                      </a:r>
                    </a:p>
                    <a:p>
                      <a:pPr algn="l"/>
                      <a:r>
                        <a:rPr lang="es-ES" sz="1200" b="1" baseline="0" dirty="0" err="1">
                          <a:solidFill>
                            <a:schemeClr val="bg1"/>
                          </a:solidFill>
                          <a:latin typeface="+mn-lt"/>
                        </a:rPr>
                        <a:t>Pre-tratamiento</a:t>
                      </a:r>
                      <a:endParaRPr lang="es-ES" sz="1200" b="1" baseline="0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0B628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just" defTabSz="584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0" baseline="0" dirty="0">
                          <a:solidFill>
                            <a:schemeClr val="tx1"/>
                          </a:solidFill>
                          <a:latin typeface="+mn-lt"/>
                        </a:rPr>
                        <a:t>Para acelerar los resultados del tratamiento aplicar 15 días previos al protocolo </a:t>
                      </a:r>
                      <a:r>
                        <a:rPr lang="es-ES" sz="1200" b="0" baseline="0" dirty="0" err="1">
                          <a:solidFill>
                            <a:schemeClr val="tx1"/>
                          </a:solidFill>
                          <a:latin typeface="+mn-lt"/>
                        </a:rPr>
                        <a:t>Clarifying</a:t>
                      </a:r>
                      <a:r>
                        <a:rPr lang="es-ES" sz="1200" b="0" baseline="0" dirty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  <a:r>
                        <a:rPr lang="es-ES" sz="1200" b="0" baseline="0" dirty="0" err="1">
                          <a:solidFill>
                            <a:schemeClr val="tx1"/>
                          </a:solidFill>
                          <a:latin typeface="+mn-lt"/>
                        </a:rPr>
                        <a:t>peel</a:t>
                      </a:r>
                      <a:r>
                        <a:rPr lang="es-ES" sz="1200" b="0" baseline="0" dirty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  <a:r>
                        <a:rPr lang="es-ES" sz="1200" b="0" baseline="0" dirty="0" err="1">
                          <a:solidFill>
                            <a:schemeClr val="tx1"/>
                          </a:solidFill>
                          <a:latin typeface="+mn-lt"/>
                        </a:rPr>
                        <a:t>booster</a:t>
                      </a:r>
                      <a:r>
                        <a:rPr lang="es-ES" sz="1200" b="0" baseline="0" dirty="0">
                          <a:solidFill>
                            <a:schemeClr val="tx1"/>
                          </a:solidFill>
                          <a:latin typeface="+mn-lt"/>
                        </a:rPr>
                        <a:t> cada noche y dejarlo de aplicar 2 días antes de la primera sesión.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17939842"/>
                  </a:ext>
                </a:extLst>
              </a:tr>
              <a:tr h="970139">
                <a:tc>
                  <a:txBody>
                    <a:bodyPr/>
                    <a:lstStyle/>
                    <a:p>
                      <a:pPr marL="0" marR="0" indent="0" algn="l" defTabSz="584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" sz="1200" b="1" baseline="0" dirty="0">
                        <a:solidFill>
                          <a:schemeClr val="bg1"/>
                        </a:solidFill>
                        <a:latin typeface="+mn-lt"/>
                      </a:endParaRPr>
                    </a:p>
                    <a:p>
                      <a:pPr marL="0" marR="0" indent="0" algn="l" defTabSz="584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1" baseline="0" dirty="0">
                          <a:solidFill>
                            <a:schemeClr val="bg1"/>
                          </a:solidFill>
                          <a:latin typeface="+mn-lt"/>
                        </a:rPr>
                        <a:t>HOME CARE</a:t>
                      </a:r>
                    </a:p>
                    <a:p>
                      <a:pPr algn="l"/>
                      <a:r>
                        <a:rPr lang="es-ES" sz="1200" b="1" baseline="0" dirty="0">
                          <a:solidFill>
                            <a:schemeClr val="bg1"/>
                          </a:solidFill>
                          <a:latin typeface="+mn-lt"/>
                        </a:rPr>
                        <a:t>Tratamiento </a:t>
                      </a:r>
                    </a:p>
                  </a:txBody>
                  <a:tcPr>
                    <a:lnL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0B628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171450" indent="-171450" algn="just">
                        <a:buClr>
                          <a:srgbClr val="B0B628"/>
                        </a:buClr>
                        <a:buFont typeface="Tipo de letra del sistema"/>
                        <a:buChar char="+"/>
                      </a:pPr>
                      <a:endParaRPr lang="es-ES" sz="1200" b="0" i="0" u="none" strike="noStrike" cap="none" spc="0" baseline="0" dirty="0">
                        <a:solidFill>
                          <a:schemeClr val="tx1"/>
                        </a:solidFill>
                        <a:uFillTx/>
                        <a:latin typeface="+mn-lt"/>
                        <a:ea typeface="+mn-ea"/>
                        <a:cs typeface="+mn-cs"/>
                        <a:sym typeface="Helvetica Light"/>
                      </a:endParaRPr>
                    </a:p>
                    <a:p>
                      <a:pPr marL="171450" marR="0" indent="-171450" algn="just" defTabSz="5842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B0B628"/>
                        </a:buClr>
                        <a:buSzTx/>
                        <a:buFont typeface="Tipo de letra del sistema"/>
                        <a:buChar char="+"/>
                        <a:tabLst/>
                      </a:pPr>
                      <a:r>
                        <a:rPr lang="es-ES" sz="1200" b="0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Día: Línea </a:t>
                      </a:r>
                      <a:r>
                        <a:rPr lang="es-ES" sz="1200" b="0" i="0" u="none" strike="noStrike" cap="none" spc="0" baseline="0" dirty="0" err="1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Anti-pollution</a:t>
                      </a:r>
                      <a:r>
                        <a:rPr lang="es-ES" sz="1200" b="0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 + </a:t>
                      </a:r>
                      <a:r>
                        <a:rPr lang="es-ES" sz="1200" b="0" i="0" u="none" strike="noStrike" cap="none" spc="0" baseline="0" dirty="0" err="1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Eye</a:t>
                      </a:r>
                      <a:r>
                        <a:rPr lang="es-ES" sz="1200" b="0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 </a:t>
                      </a:r>
                      <a:r>
                        <a:rPr lang="es-ES" sz="1200" b="0" i="0" u="none" strike="noStrike" cap="none" spc="0" baseline="0" dirty="0" err="1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contour</a:t>
                      </a:r>
                      <a:r>
                        <a:rPr lang="es-ES" sz="1200" b="0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 adecuado</a:t>
                      </a:r>
                    </a:p>
                    <a:p>
                      <a:pPr marL="171450" marR="0" indent="-171450" algn="just" defTabSz="5842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B0B628"/>
                        </a:buClr>
                        <a:buSzTx/>
                        <a:buFont typeface="Tipo de letra del sistema"/>
                        <a:buChar char="+"/>
                        <a:tabLst/>
                      </a:pPr>
                      <a:r>
                        <a:rPr lang="es-ES" sz="1200" b="0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Noche: ½ Ampolla </a:t>
                      </a:r>
                      <a:r>
                        <a:rPr lang="es-ES" sz="1200" b="0" i="0" u="none" strike="noStrike" cap="none" spc="0" baseline="0" dirty="0" err="1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Radiance</a:t>
                      </a:r>
                      <a:r>
                        <a:rPr lang="es-ES" sz="1200" b="0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 o </a:t>
                      </a:r>
                      <a:r>
                        <a:rPr lang="es-ES" sz="1200" b="0" i="0" u="none" strike="noStrike" cap="none" spc="0" baseline="0" dirty="0" err="1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Mesoserum</a:t>
                      </a:r>
                      <a:r>
                        <a:rPr lang="es-ES" sz="1200" b="0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 </a:t>
                      </a:r>
                      <a:r>
                        <a:rPr lang="es-ES" sz="1200" b="0" i="0" u="none" strike="noStrike" cap="none" spc="0" baseline="0" dirty="0" err="1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Radiance</a:t>
                      </a:r>
                      <a:r>
                        <a:rPr lang="es-ES" sz="1200" b="0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 + </a:t>
                      </a:r>
                      <a:r>
                        <a:rPr lang="es-ES" sz="1200" b="0" i="0" u="none" strike="noStrike" cap="none" spc="0" baseline="0" dirty="0" err="1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Eye</a:t>
                      </a:r>
                      <a:r>
                        <a:rPr lang="es-ES" sz="1200" b="0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 </a:t>
                      </a:r>
                      <a:r>
                        <a:rPr lang="es-ES" sz="1200" b="0" i="0" u="none" strike="noStrike" cap="none" spc="0" baseline="0" dirty="0" err="1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contour</a:t>
                      </a:r>
                      <a:r>
                        <a:rPr lang="es-ES" sz="1200" b="0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 y crema </a:t>
                      </a:r>
                      <a:r>
                        <a:rPr lang="es-ES" sz="1200" b="0" i="0" u="none" strike="noStrike" cap="none" spc="0" baseline="0" dirty="0" err="1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antiedad</a:t>
                      </a:r>
                      <a:r>
                        <a:rPr lang="es-ES" sz="1200" b="0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 adecuados (3 noches en semana aplicar solo </a:t>
                      </a:r>
                      <a:r>
                        <a:rPr lang="es-ES" sz="1200" b="0" i="0" u="none" strike="noStrike" cap="none" spc="0" baseline="0" dirty="0" err="1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Clarifying</a:t>
                      </a:r>
                      <a:r>
                        <a:rPr lang="es-ES" sz="1200" b="0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 </a:t>
                      </a:r>
                      <a:r>
                        <a:rPr lang="es-ES" sz="1200" b="0" i="0" u="none" strike="noStrike" cap="none" spc="0" baseline="0" dirty="0" err="1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peel</a:t>
                      </a:r>
                      <a:r>
                        <a:rPr lang="es-ES" sz="1200" b="0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 </a:t>
                      </a:r>
                      <a:r>
                        <a:rPr lang="es-ES" sz="1200" b="0" i="0" u="none" strike="noStrike" cap="none" spc="0" baseline="0" dirty="0" err="1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booster</a:t>
                      </a:r>
                      <a:r>
                        <a:rPr lang="es-ES" sz="1200" b="0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)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13100299"/>
                  </a:ext>
                </a:extLst>
              </a:tr>
            </a:tbl>
          </a:graphicData>
        </a:graphic>
      </p:graphicFrame>
      <p:graphicFrame>
        <p:nvGraphicFramePr>
          <p:cNvPr id="9" name="Tabla 4">
            <a:extLst>
              <a:ext uri="{FF2B5EF4-FFF2-40B4-BE49-F238E27FC236}">
                <a16:creationId xmlns:a16="http://schemas.microsoft.com/office/drawing/2014/main" id="{85D8D3F0-A84E-491F-A65B-D6E0E3EA6B3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66574761"/>
              </p:ext>
            </p:extLst>
          </p:nvPr>
        </p:nvGraphicFramePr>
        <p:xfrm>
          <a:off x="407793" y="1358313"/>
          <a:ext cx="6311254" cy="698869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55726">
                  <a:extLst>
                    <a:ext uri="{9D8B030D-6E8A-4147-A177-3AD203B41FA5}">
                      <a16:colId xmlns:a16="http://schemas.microsoft.com/office/drawing/2014/main" val="15447687"/>
                    </a:ext>
                  </a:extLst>
                </a:gridCol>
                <a:gridCol w="1681834">
                  <a:extLst>
                    <a:ext uri="{9D8B030D-6E8A-4147-A177-3AD203B41FA5}">
                      <a16:colId xmlns:a16="http://schemas.microsoft.com/office/drawing/2014/main" val="2802658812"/>
                    </a:ext>
                  </a:extLst>
                </a:gridCol>
                <a:gridCol w="2049353">
                  <a:extLst>
                    <a:ext uri="{9D8B030D-6E8A-4147-A177-3AD203B41FA5}">
                      <a16:colId xmlns:a16="http://schemas.microsoft.com/office/drawing/2014/main" val="895448561"/>
                    </a:ext>
                  </a:extLst>
                </a:gridCol>
                <a:gridCol w="2224341">
                  <a:extLst>
                    <a:ext uri="{9D8B030D-6E8A-4147-A177-3AD203B41FA5}">
                      <a16:colId xmlns:a16="http://schemas.microsoft.com/office/drawing/2014/main" val="4170393967"/>
                    </a:ext>
                  </a:extLst>
                </a:gridCol>
              </a:tblGrid>
              <a:tr h="724454">
                <a:tc>
                  <a:txBody>
                    <a:bodyPr/>
                    <a:lstStyle/>
                    <a:p>
                      <a:pPr algn="ctr"/>
                      <a:r>
                        <a:rPr lang="es-ES" sz="1000" b="1" dirty="0">
                          <a:solidFill>
                            <a:schemeClr val="bg1"/>
                          </a:solidFill>
                          <a:latin typeface="+mn-lt"/>
                        </a:rPr>
                        <a:t>S</a:t>
                      </a:r>
                    </a:p>
                  </a:txBody>
                  <a:tcPr marL="64294" marR="64294" marT="32147" marB="32147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0B62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000" b="1" dirty="0">
                          <a:solidFill>
                            <a:schemeClr val="bg1"/>
                          </a:solidFill>
                          <a:latin typeface="+mn-lt"/>
                        </a:rPr>
                        <a:t>TRATAMIENTO</a:t>
                      </a:r>
                    </a:p>
                  </a:txBody>
                  <a:tcPr marL="64294" marR="64294" marT="32147" marB="32147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0B62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000" b="1" dirty="0">
                          <a:solidFill>
                            <a:schemeClr val="bg1"/>
                          </a:solidFill>
                          <a:latin typeface="+mn-lt"/>
                        </a:rPr>
                        <a:t>PRODUCTO</a:t>
                      </a:r>
                    </a:p>
                  </a:txBody>
                  <a:tcPr marL="64294" marR="64294" marT="32147" marB="32147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0B62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000" b="1" dirty="0">
                          <a:solidFill>
                            <a:schemeClr val="bg1"/>
                          </a:solidFill>
                          <a:latin typeface="+mn-lt"/>
                        </a:rPr>
                        <a:t>DESCRIPCIÓN</a:t>
                      </a:r>
                    </a:p>
                  </a:txBody>
                  <a:tcPr marL="64294" marR="64294" marT="32147" marB="32147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0B62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18850444"/>
                  </a:ext>
                </a:extLst>
              </a:tr>
              <a:tr h="1651382">
                <a:tc>
                  <a:txBody>
                    <a:bodyPr/>
                    <a:lstStyle/>
                    <a:p>
                      <a:pPr algn="ctr"/>
                      <a:r>
                        <a:rPr lang="es-ES" sz="1000" b="1" dirty="0">
                          <a:solidFill>
                            <a:srgbClr val="B0B628"/>
                          </a:solidFill>
                          <a:latin typeface="+mn-lt"/>
                        </a:rPr>
                        <a:t>1</a:t>
                      </a:r>
                    </a:p>
                  </a:txBody>
                  <a:tcPr marL="64294" marR="64294" marT="32147" marB="32147" anchor="ctr">
                    <a:lnL w="12700" cmpd="sng">
                      <a:noFill/>
                    </a:lnL>
                    <a:lnR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1075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B0B628"/>
                        </a:buClr>
                        <a:buSzPct val="100000"/>
                        <a:buFont typeface="Helvetica" pitchFamily="2" charset="0"/>
                        <a:buNone/>
                        <a:tabLst/>
                        <a:defRPr/>
                      </a:pPr>
                      <a:r>
                        <a:rPr lang="es-ES" sz="1000" dirty="0">
                          <a:latin typeface="+mn-lt"/>
                        </a:rPr>
                        <a:t>PEELING QUÍMICO </a:t>
                      </a:r>
                      <a:r>
                        <a:rPr lang="es-ES" sz="1000" b="1" dirty="0">
                          <a:latin typeface="+mn-lt"/>
                        </a:rPr>
                        <a:t>(VER MODO APLICACIÓN: (COD: OP12.PE01.00)</a:t>
                      </a:r>
                    </a:p>
                    <a:p>
                      <a:pPr marL="0" indent="0" algn="l">
                        <a:buClr>
                          <a:srgbClr val="B0B628"/>
                        </a:buClr>
                        <a:buSzPct val="100000"/>
                        <a:buFont typeface="Helvetica" pitchFamily="2" charset="0"/>
                        <a:buNone/>
                        <a:tabLst/>
                      </a:pPr>
                      <a:endParaRPr lang="es-ES" sz="1000" dirty="0">
                        <a:latin typeface="+mn-lt"/>
                      </a:endParaRPr>
                    </a:p>
                    <a:p>
                      <a:pPr marL="0" marR="0" lvl="0" indent="0" algn="l" defTabSz="584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B0B628"/>
                        </a:buClr>
                        <a:buSzPct val="100000"/>
                        <a:buFont typeface="Helvetica" pitchFamily="2" charset="0"/>
                        <a:buNone/>
                        <a:tabLst/>
                        <a:defRPr/>
                      </a:pPr>
                      <a:r>
                        <a:rPr lang="es-ES" sz="1000" dirty="0">
                          <a:latin typeface="+mn-lt"/>
                        </a:rPr>
                        <a:t> MESOTERAPIA</a:t>
                      </a:r>
                    </a:p>
                    <a:p>
                      <a:pPr marL="0" indent="0" algn="l">
                        <a:buClr>
                          <a:srgbClr val="B0B628"/>
                        </a:buClr>
                        <a:buSzPct val="100000"/>
                        <a:buFont typeface="Helvetica" pitchFamily="2" charset="0"/>
                        <a:buNone/>
                        <a:tabLst/>
                      </a:pPr>
                      <a:endParaRPr lang="es-ES" sz="1000" dirty="0">
                        <a:latin typeface="+mn-lt"/>
                      </a:endParaRPr>
                    </a:p>
                  </a:txBody>
                  <a:tcPr marL="64294" marR="64294" marT="32147" marB="32147" anchor="ctr">
                    <a:lnL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182563" lvl="0" indent="-182563" algn="l">
                        <a:buClr>
                          <a:srgbClr val="B0B628"/>
                        </a:buClr>
                        <a:buFont typeface="Helvetica" pitchFamily="2" charset="0"/>
                        <a:buChar char="+"/>
                        <a:tabLst/>
                      </a:pPr>
                      <a:r>
                        <a:rPr lang="es-ES" sz="1000" i="0" dirty="0" err="1">
                          <a:latin typeface="+mn-lt"/>
                        </a:rPr>
                        <a:t>Photoaging</a:t>
                      </a:r>
                      <a:r>
                        <a:rPr lang="es-ES" sz="1000" i="0" dirty="0">
                          <a:latin typeface="+mn-lt"/>
                        </a:rPr>
                        <a:t> </a:t>
                      </a:r>
                      <a:r>
                        <a:rPr lang="es-ES" sz="1000" i="0" dirty="0" err="1">
                          <a:latin typeface="+mn-lt"/>
                        </a:rPr>
                        <a:t>Peel</a:t>
                      </a:r>
                      <a:endParaRPr lang="es-ES" sz="1000" i="0" dirty="0">
                        <a:latin typeface="+mn-lt"/>
                      </a:endParaRPr>
                    </a:p>
                    <a:p>
                      <a:pPr marL="182563" lvl="0" indent="-182563" algn="l">
                        <a:buClr>
                          <a:srgbClr val="B0B628"/>
                        </a:buClr>
                        <a:buFont typeface="Helvetica" pitchFamily="2" charset="0"/>
                        <a:buChar char="+"/>
                        <a:tabLst/>
                      </a:pPr>
                      <a:endParaRPr lang="es-ES" sz="1000" i="0" dirty="0">
                        <a:latin typeface="+mn-lt"/>
                      </a:endParaRPr>
                    </a:p>
                    <a:p>
                      <a:pPr marL="182563" lvl="0" indent="-182563" algn="l">
                        <a:buClr>
                          <a:srgbClr val="B0B628"/>
                        </a:buClr>
                        <a:buFont typeface="Helvetica" pitchFamily="2" charset="0"/>
                        <a:buChar char="+"/>
                        <a:tabLst/>
                      </a:pPr>
                      <a:r>
                        <a:rPr lang="en-US" sz="1000" dirty="0">
                          <a:latin typeface="+mn-lt"/>
                        </a:rPr>
                        <a:t>5 ml Anti-pollution Cocktail </a:t>
                      </a:r>
                    </a:p>
                    <a:p>
                      <a:pPr marL="182563" lvl="0" indent="-182563" algn="l">
                        <a:buClr>
                          <a:srgbClr val="B0B628"/>
                        </a:buClr>
                        <a:buFont typeface="Helvetica" pitchFamily="2" charset="0"/>
                        <a:buChar char="+"/>
                        <a:tabLst/>
                      </a:pPr>
                      <a:r>
                        <a:rPr lang="en-US" sz="1000" dirty="0">
                          <a:latin typeface="+mn-lt"/>
                        </a:rPr>
                        <a:t>2,5 ml NCPR Advanced</a:t>
                      </a:r>
                      <a:endParaRPr lang="es-ES" sz="1000" dirty="0">
                        <a:latin typeface="+mn-lt"/>
                      </a:endParaRPr>
                    </a:p>
                  </a:txBody>
                  <a:tcPr marL="64294" marR="64294" marT="32147" marB="32147" anchor="ctr">
                    <a:lnL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000" dirty="0">
                          <a:latin typeface="+mn-lt"/>
                        </a:rPr>
                        <a:t>Exfoliante/ estimulador colágeno, elastina/ renovador/ blanqueante / efecto tensor</a:t>
                      </a:r>
                      <a:endParaRPr lang="es-ES" sz="1000" dirty="0">
                        <a:latin typeface="+mn-lt"/>
                      </a:endParaRPr>
                    </a:p>
                  </a:txBody>
                  <a:tcPr marL="64294" marR="64294" marT="32147" marB="32147" anchor="ctr">
                    <a:lnL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164090273"/>
                  </a:ext>
                </a:extLst>
              </a:tr>
              <a:tr h="1107671">
                <a:tc>
                  <a:txBody>
                    <a:bodyPr/>
                    <a:lstStyle/>
                    <a:p>
                      <a:pPr algn="ctr"/>
                      <a:r>
                        <a:rPr lang="es-ES" sz="1000" b="1" dirty="0">
                          <a:solidFill>
                            <a:srgbClr val="B0B628"/>
                          </a:solidFill>
                          <a:latin typeface="+mn-lt"/>
                        </a:rPr>
                        <a:t>2</a:t>
                      </a:r>
                    </a:p>
                  </a:txBody>
                  <a:tcPr marL="64294" marR="64294" marT="32147" marB="32147" anchor="ctr">
                    <a:lnL w="12700" cmpd="sng">
                      <a:noFill/>
                    </a:lnL>
                    <a:lnR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Clr>
                          <a:srgbClr val="B0B628"/>
                        </a:buClr>
                        <a:buSzPct val="100000"/>
                        <a:buFont typeface="Helvetica" pitchFamily="2" charset="0"/>
                        <a:buNone/>
                        <a:tabLst/>
                      </a:pPr>
                      <a:r>
                        <a:rPr lang="es-ES" sz="1000" dirty="0">
                          <a:latin typeface="+mn-lt"/>
                        </a:rPr>
                        <a:t>MESOTERAPIA</a:t>
                      </a:r>
                    </a:p>
                  </a:txBody>
                  <a:tcPr marL="64294" marR="64294" marT="32147" marB="32147" anchor="ctr">
                    <a:lnL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182563" lvl="0" indent="-182563" algn="l">
                        <a:buClr>
                          <a:srgbClr val="B0B628"/>
                        </a:buClr>
                        <a:buFont typeface="Helvetica" pitchFamily="2" charset="0"/>
                        <a:buChar char="+"/>
                        <a:tabLst/>
                      </a:pPr>
                      <a:r>
                        <a:rPr lang="en-US" sz="1000" dirty="0">
                          <a:latin typeface="+mn-lt"/>
                        </a:rPr>
                        <a:t>5 ml Anti-pollution Cocktail </a:t>
                      </a:r>
                    </a:p>
                    <a:p>
                      <a:pPr marL="182563" lvl="0" indent="-182563" algn="l">
                        <a:buClr>
                          <a:srgbClr val="B0B628"/>
                        </a:buClr>
                        <a:buFont typeface="Helvetica" pitchFamily="2" charset="0"/>
                        <a:buChar char="+"/>
                        <a:tabLst/>
                      </a:pPr>
                      <a:r>
                        <a:rPr lang="en-US" sz="1000" dirty="0">
                          <a:latin typeface="+mn-lt"/>
                        </a:rPr>
                        <a:t>2,5 ml NCPR Advanced</a:t>
                      </a:r>
                      <a:endParaRPr lang="es-ES" sz="1000" dirty="0">
                        <a:latin typeface="+mn-lt"/>
                      </a:endParaRPr>
                    </a:p>
                  </a:txBody>
                  <a:tcPr marL="64294" marR="64294" marT="32147" marB="32147" anchor="ctr">
                    <a:lnL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000" dirty="0">
                          <a:latin typeface="+mn-lt"/>
                        </a:rPr>
                        <a:t>Antioxidante / estructurante/ </a:t>
                      </a:r>
                      <a:r>
                        <a:rPr lang="es-ES" sz="1000" dirty="0" err="1">
                          <a:latin typeface="+mn-lt"/>
                        </a:rPr>
                        <a:t>redensificante</a:t>
                      </a:r>
                      <a:r>
                        <a:rPr lang="es-ES" sz="1000" dirty="0">
                          <a:latin typeface="+mn-lt"/>
                        </a:rPr>
                        <a:t>/ </a:t>
                      </a:r>
                      <a:r>
                        <a:rPr lang="es-ES" sz="1000" dirty="0" err="1">
                          <a:latin typeface="+mn-lt"/>
                        </a:rPr>
                        <a:t>polirevitalizante</a:t>
                      </a:r>
                      <a:endParaRPr lang="es-ES" sz="1000" dirty="0">
                        <a:latin typeface="+mn-lt"/>
                      </a:endParaRPr>
                    </a:p>
                  </a:txBody>
                  <a:tcPr marL="64294" marR="64294" marT="32147" marB="32147" anchor="ctr">
                    <a:lnL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216482173"/>
                  </a:ext>
                </a:extLst>
              </a:tr>
              <a:tr h="1143265">
                <a:tc>
                  <a:txBody>
                    <a:bodyPr/>
                    <a:lstStyle/>
                    <a:p>
                      <a:pPr algn="ctr"/>
                      <a:r>
                        <a:rPr lang="es-ES" sz="1000" b="1" dirty="0">
                          <a:solidFill>
                            <a:srgbClr val="B0B628"/>
                          </a:solidFill>
                          <a:latin typeface="+mn-lt"/>
                        </a:rPr>
                        <a:t>3</a:t>
                      </a:r>
                    </a:p>
                  </a:txBody>
                  <a:tcPr marL="64294" marR="64294" marT="32147" marB="32147" anchor="ctr">
                    <a:lnL w="12700" cmpd="sng">
                      <a:noFill/>
                    </a:lnL>
                    <a:lnR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Clr>
                          <a:srgbClr val="B0B628"/>
                        </a:buClr>
                        <a:buSzPct val="100000"/>
                        <a:buFont typeface="Helvetica" pitchFamily="2" charset="0"/>
                        <a:buNone/>
                        <a:tabLst/>
                      </a:pPr>
                      <a:r>
                        <a:rPr lang="es-ES" sz="1000" dirty="0">
                          <a:latin typeface="+mn-lt"/>
                        </a:rPr>
                        <a:t>MESOTERAPIA</a:t>
                      </a:r>
                    </a:p>
                  </a:txBody>
                  <a:tcPr marL="64294" marR="64294" marT="32147" marB="32147" anchor="ctr">
                    <a:lnL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182563" lvl="0" indent="-182563" algn="l">
                        <a:buClr>
                          <a:srgbClr val="B0B628"/>
                        </a:buClr>
                        <a:buFont typeface="Helvetica" pitchFamily="2" charset="0"/>
                        <a:buChar char="+"/>
                        <a:tabLst/>
                      </a:pPr>
                      <a:r>
                        <a:rPr lang="en-US" sz="1000" dirty="0">
                          <a:latin typeface="+mn-lt"/>
                        </a:rPr>
                        <a:t>5 ml Anti-pollution Cocktail </a:t>
                      </a:r>
                    </a:p>
                    <a:p>
                      <a:pPr marL="182563" lvl="0" indent="-182563" algn="l">
                        <a:buClr>
                          <a:srgbClr val="B0B628"/>
                        </a:buClr>
                        <a:buFont typeface="Helvetica" pitchFamily="2" charset="0"/>
                        <a:buChar char="+"/>
                        <a:tabLst/>
                      </a:pPr>
                      <a:r>
                        <a:rPr lang="en-US" sz="1000" dirty="0">
                          <a:latin typeface="+mn-lt"/>
                        </a:rPr>
                        <a:t>2,5 ml NCPR Advanced</a:t>
                      </a:r>
                      <a:endParaRPr lang="es-ES" sz="1000" dirty="0">
                        <a:latin typeface="+mn-lt"/>
                      </a:endParaRPr>
                    </a:p>
                  </a:txBody>
                  <a:tcPr marL="64294" marR="64294" marT="32147" marB="32147" anchor="ctr">
                    <a:lnL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000" dirty="0">
                          <a:latin typeface="+mn-lt"/>
                        </a:rPr>
                        <a:t>Antioxidante / estructurante/ </a:t>
                      </a:r>
                      <a:r>
                        <a:rPr lang="es-ES" sz="1000" dirty="0" err="1">
                          <a:latin typeface="+mn-lt"/>
                        </a:rPr>
                        <a:t>redensificante</a:t>
                      </a:r>
                      <a:r>
                        <a:rPr lang="es-ES" sz="1000" dirty="0">
                          <a:latin typeface="+mn-lt"/>
                        </a:rPr>
                        <a:t>/ </a:t>
                      </a:r>
                      <a:r>
                        <a:rPr lang="es-ES" sz="1000" dirty="0" err="1">
                          <a:latin typeface="+mn-lt"/>
                        </a:rPr>
                        <a:t>polirevitalizante</a:t>
                      </a:r>
                      <a:endParaRPr lang="es-ES" sz="1000" dirty="0">
                        <a:latin typeface="+mn-lt"/>
                      </a:endParaRPr>
                    </a:p>
                  </a:txBody>
                  <a:tcPr marL="64294" marR="64294" marT="32147" marB="32147" anchor="ctr">
                    <a:lnL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339946716"/>
                  </a:ext>
                </a:extLst>
              </a:tr>
              <a:tr h="1254250">
                <a:tc>
                  <a:txBody>
                    <a:bodyPr/>
                    <a:lstStyle/>
                    <a:p>
                      <a:pPr algn="ctr"/>
                      <a:r>
                        <a:rPr lang="es-ES" sz="1000" b="1" dirty="0">
                          <a:solidFill>
                            <a:srgbClr val="B0B628"/>
                          </a:solidFill>
                          <a:latin typeface="+mn-lt"/>
                        </a:rPr>
                        <a:t>4</a:t>
                      </a:r>
                    </a:p>
                  </a:txBody>
                  <a:tcPr marL="64294" marR="64294" marT="32147" marB="32147" anchor="ctr">
                    <a:lnL w="12700" cmpd="sng">
                      <a:noFill/>
                    </a:lnL>
                    <a:lnR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Clr>
                          <a:srgbClr val="B0B628"/>
                        </a:buClr>
                        <a:buSzPct val="100000"/>
                        <a:buFont typeface="Helvetica" pitchFamily="2" charset="0"/>
                        <a:buNone/>
                        <a:tabLst/>
                      </a:pPr>
                      <a:r>
                        <a:rPr lang="es-ES" sz="1000" dirty="0">
                          <a:latin typeface="+mn-lt"/>
                        </a:rPr>
                        <a:t>PEELING QUÍMICO</a:t>
                      </a:r>
                    </a:p>
                    <a:p>
                      <a:pPr marL="0" indent="0" algn="l">
                        <a:buClr>
                          <a:srgbClr val="B0B628"/>
                        </a:buClr>
                        <a:buSzPct val="100000"/>
                        <a:buFont typeface="Helvetica" pitchFamily="2" charset="0"/>
                        <a:buNone/>
                        <a:tabLst/>
                      </a:pPr>
                      <a:r>
                        <a:rPr lang="es-ES" sz="1000" dirty="0">
                          <a:latin typeface="+mn-lt"/>
                        </a:rPr>
                        <a:t> </a:t>
                      </a:r>
                    </a:p>
                    <a:p>
                      <a:pPr marL="0" indent="0" algn="l">
                        <a:buClr>
                          <a:srgbClr val="B0B628"/>
                        </a:buClr>
                        <a:buSzPct val="100000"/>
                        <a:buFont typeface="Helvetica" pitchFamily="2" charset="0"/>
                        <a:buNone/>
                        <a:tabLst/>
                      </a:pPr>
                      <a:r>
                        <a:rPr lang="es-ES" sz="1000" dirty="0">
                          <a:latin typeface="+mn-lt"/>
                        </a:rPr>
                        <a:t>MESOTERAPIA</a:t>
                      </a:r>
                    </a:p>
                  </a:txBody>
                  <a:tcPr marL="64294" marR="64294" marT="32147" marB="32147" anchor="ctr">
                    <a:lnL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182563" lvl="0" indent="-182563" algn="l">
                        <a:buClr>
                          <a:srgbClr val="B0B628"/>
                        </a:buClr>
                        <a:buFont typeface="Helvetica" pitchFamily="2" charset="0"/>
                        <a:buChar char="+"/>
                        <a:tabLst/>
                      </a:pPr>
                      <a:r>
                        <a:rPr lang="en-US" sz="1000" dirty="0">
                          <a:latin typeface="+mn-lt"/>
                        </a:rPr>
                        <a:t>Photoaging Peel</a:t>
                      </a:r>
                    </a:p>
                    <a:p>
                      <a:pPr marL="182563" lvl="0" indent="-182563" algn="l">
                        <a:buClr>
                          <a:srgbClr val="B0B628"/>
                        </a:buClr>
                        <a:buFont typeface="Helvetica" pitchFamily="2" charset="0"/>
                        <a:buChar char="+"/>
                        <a:tabLst/>
                      </a:pPr>
                      <a:r>
                        <a:rPr lang="en-US" sz="1000" dirty="0">
                          <a:latin typeface="+mn-lt"/>
                        </a:rPr>
                        <a:t>5 ml Anti-pollution Cocktail </a:t>
                      </a:r>
                    </a:p>
                    <a:p>
                      <a:pPr marL="182563" lvl="0" indent="-182563" algn="l">
                        <a:buClr>
                          <a:srgbClr val="B0B628"/>
                        </a:buClr>
                        <a:buFont typeface="Helvetica" pitchFamily="2" charset="0"/>
                        <a:buChar char="+"/>
                        <a:tabLst/>
                      </a:pPr>
                      <a:r>
                        <a:rPr lang="en-US" sz="1000" dirty="0">
                          <a:latin typeface="+mn-lt"/>
                        </a:rPr>
                        <a:t>2,5 ml NCPR Advanced</a:t>
                      </a:r>
                      <a:endParaRPr lang="es-ES" sz="1000" dirty="0">
                        <a:latin typeface="+mn-lt"/>
                      </a:endParaRPr>
                    </a:p>
                  </a:txBody>
                  <a:tcPr marL="64294" marR="64294" marT="32147" marB="32147" anchor="ctr">
                    <a:lnL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000" dirty="0">
                          <a:latin typeface="+mn-lt"/>
                        </a:rPr>
                        <a:t>Exfoliante/ antioxidante / estructurante/ </a:t>
                      </a:r>
                      <a:r>
                        <a:rPr lang="es-ES" sz="1000" dirty="0" err="1">
                          <a:latin typeface="+mn-lt"/>
                        </a:rPr>
                        <a:t>redensificante</a:t>
                      </a:r>
                      <a:r>
                        <a:rPr lang="es-ES" sz="1000" dirty="0">
                          <a:latin typeface="+mn-lt"/>
                        </a:rPr>
                        <a:t>/ </a:t>
                      </a:r>
                      <a:r>
                        <a:rPr lang="es-ES" sz="1000" dirty="0" err="1">
                          <a:latin typeface="+mn-lt"/>
                        </a:rPr>
                        <a:t>polirevitalizante</a:t>
                      </a:r>
                      <a:endParaRPr lang="es-ES" sz="1000" dirty="0">
                        <a:latin typeface="+mn-lt"/>
                      </a:endParaRPr>
                    </a:p>
                  </a:txBody>
                  <a:tcPr marL="64294" marR="64294" marT="32147" marB="32147" anchor="ctr">
                    <a:lnL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244397291"/>
                  </a:ext>
                </a:extLst>
              </a:tr>
              <a:tr h="1107671">
                <a:tc>
                  <a:txBody>
                    <a:bodyPr/>
                    <a:lstStyle/>
                    <a:p>
                      <a:pPr algn="ctr"/>
                      <a:r>
                        <a:rPr lang="es-ES" sz="1000" b="1" dirty="0">
                          <a:solidFill>
                            <a:srgbClr val="B0B628"/>
                          </a:solidFill>
                          <a:latin typeface="+mn-lt"/>
                        </a:rPr>
                        <a:t>5</a:t>
                      </a:r>
                    </a:p>
                  </a:txBody>
                  <a:tcPr marL="64294" marR="64294" marT="32147" marB="32147" anchor="ctr">
                    <a:lnL w="12700" cmpd="sng">
                      <a:noFill/>
                    </a:lnL>
                    <a:lnR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Clr>
                          <a:srgbClr val="B0B628"/>
                        </a:buClr>
                        <a:buSzPct val="100000"/>
                        <a:buFont typeface="Helvetica" pitchFamily="2" charset="0"/>
                        <a:buNone/>
                        <a:tabLst/>
                      </a:pPr>
                      <a:r>
                        <a:rPr lang="es-ES" sz="1000" dirty="0">
                          <a:latin typeface="+mn-lt"/>
                        </a:rPr>
                        <a:t>MESOTERAPIA</a:t>
                      </a:r>
                    </a:p>
                  </a:txBody>
                  <a:tcPr marL="64294" marR="64294" marT="32147" marB="32147" anchor="ctr">
                    <a:lnL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182563" lvl="0" indent="-182563" algn="l">
                        <a:buClr>
                          <a:srgbClr val="B0B628"/>
                        </a:buClr>
                        <a:buFont typeface="Helvetica" pitchFamily="2" charset="0"/>
                        <a:buChar char="+"/>
                        <a:tabLst/>
                      </a:pPr>
                      <a:r>
                        <a:rPr lang="fr-FR" sz="1000" dirty="0">
                          <a:latin typeface="+mn-lt"/>
                        </a:rPr>
                        <a:t>5 ml Anti-pollution cocktail </a:t>
                      </a:r>
                    </a:p>
                    <a:p>
                      <a:pPr marL="182563" lvl="0" indent="-182563" algn="l">
                        <a:buClr>
                          <a:srgbClr val="B0B628"/>
                        </a:buClr>
                        <a:buFont typeface="Helvetica" pitchFamily="2" charset="0"/>
                        <a:buChar char="+"/>
                        <a:tabLst/>
                      </a:pPr>
                      <a:r>
                        <a:rPr lang="fr-FR" sz="1000" dirty="0">
                          <a:latin typeface="+mn-lt"/>
                        </a:rPr>
                        <a:t>2,5 ml TKN HA XS 2%</a:t>
                      </a:r>
                      <a:endParaRPr lang="es-ES" sz="1000" dirty="0">
                        <a:latin typeface="+mn-lt"/>
                      </a:endParaRPr>
                    </a:p>
                  </a:txBody>
                  <a:tcPr marL="64294" marR="64294" marT="32147" marB="32147" anchor="ctr">
                    <a:lnL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000" dirty="0">
                          <a:latin typeface="+mn-lt"/>
                        </a:rPr>
                        <a:t>Antioxidante / estructurante/ </a:t>
                      </a:r>
                      <a:r>
                        <a:rPr lang="es-ES" sz="1000" dirty="0" err="1">
                          <a:latin typeface="+mn-lt"/>
                        </a:rPr>
                        <a:t>redensificante</a:t>
                      </a:r>
                      <a:r>
                        <a:rPr lang="es-ES" sz="1000" dirty="0">
                          <a:latin typeface="+mn-lt"/>
                        </a:rPr>
                        <a:t>/ hidratación profunda</a:t>
                      </a:r>
                    </a:p>
                  </a:txBody>
                  <a:tcPr marL="64294" marR="64294" marT="32147" marB="32147" anchor="ctr">
                    <a:lnL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7846497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84260956"/>
      </p:ext>
    </p:extLst>
  </p:cSld>
  <p:clrMapOvr>
    <a:masterClrMapping/>
  </p:clrMapOvr>
  <p:transition spd="med"/>
</p:sld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0365C0"/>
      </a:accent1>
      <a:accent2>
        <a:srgbClr val="00882B"/>
      </a:accent2>
      <a:accent3>
        <a:srgbClr val="DCBD23"/>
      </a:accent3>
      <a:accent4>
        <a:srgbClr val="DE6A10"/>
      </a:accent4>
      <a:accent5>
        <a:srgbClr val="C82506"/>
      </a:accent5>
      <a:accent6>
        <a:srgbClr val="773F9B"/>
      </a:accent6>
      <a:hlink>
        <a:srgbClr val="0000FF"/>
      </a:hlink>
      <a:folHlink>
        <a:srgbClr val="FF00FF"/>
      </a:folHlink>
    </a:clrScheme>
    <a:fontScheme name="White">
      <a:majorFont>
        <a:latin typeface="Helvetica Neue"/>
        <a:ea typeface="Helvetica Neue"/>
        <a:cs typeface="Helvetica Neue"/>
      </a:majorFont>
      <a:minorFont>
        <a:latin typeface="Helvetica"/>
        <a:ea typeface="Helvetica"/>
        <a:cs typeface="Helvetica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>
          <a:outerShdw blurRad="38100" dist="25400" dir="5400000" rotWithShape="0">
            <a:srgbClr val="000000">
              <a:alpha val="50000"/>
            </a:srgbClr>
          </a:outerShdw>
        </a:effectLst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6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blurRad="38100" dist="25400" dir="5400000" rotWithShape="0">
            <a:srgbClr val="000000">
              <a:alpha val="50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6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  <a:extLst>
    <a:ext uri="{05A4C25C-085E-4340-85A3-A5531E510DB2}">
      <thm15:themeFamily xmlns:thm15="http://schemas.microsoft.com/office/thememl/2012/main" name="ALOPECIA_TKN_ES" id="{FC3D0C7D-0FD0-46C7-8ADD-8069503613B2}" vid="{FBE351C4-4953-41AC-BB20-F0CAAE77F0D9}"/>
    </a:ext>
  </a:extLst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0365C0"/>
      </a:accent1>
      <a:accent2>
        <a:srgbClr val="00882B"/>
      </a:accent2>
      <a:accent3>
        <a:srgbClr val="DCBD23"/>
      </a:accent3>
      <a:accent4>
        <a:srgbClr val="DE6A10"/>
      </a:accent4>
      <a:accent5>
        <a:srgbClr val="C82506"/>
      </a:accent5>
      <a:accent6>
        <a:srgbClr val="773F9B"/>
      </a:accent6>
      <a:hlink>
        <a:srgbClr val="0000FF"/>
      </a:hlink>
      <a:folHlink>
        <a:srgbClr val="FF00FF"/>
      </a:folHlink>
    </a:clrScheme>
    <a:fontScheme name="White">
      <a:majorFont>
        <a:latin typeface="Helvetica Neue"/>
        <a:ea typeface="Helvetica Neue"/>
        <a:cs typeface="Helvetica Neue"/>
      </a:majorFont>
      <a:minorFont>
        <a:latin typeface="Helvetica"/>
        <a:ea typeface="Helvetica"/>
        <a:cs typeface="Helvetica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>
          <a:outerShdw blurRad="38100" dist="25400" dir="5400000" rotWithShape="0">
            <a:srgbClr val="000000">
              <a:alpha val="50000"/>
            </a:srgbClr>
          </a:outerShdw>
        </a:effectLst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6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blurRad="38100" dist="25400" dir="5400000" rotWithShape="0">
            <a:srgbClr val="000000">
              <a:alpha val="50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6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3237</TotalTime>
  <Words>480</Words>
  <Application>Microsoft Office PowerPoint</Application>
  <PresentationFormat>Personalizado</PresentationFormat>
  <Paragraphs>73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8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10" baseType="lpstr">
      <vt:lpstr>Adobe Garamond Pro Bold</vt:lpstr>
      <vt:lpstr>Arial</vt:lpstr>
      <vt:lpstr>Garamond</vt:lpstr>
      <vt:lpstr>Helvetica</vt:lpstr>
      <vt:lpstr>Helvetica Light</vt:lpstr>
      <vt:lpstr>Helvetica Neue</vt:lpstr>
      <vt:lpstr>Helvetica Neue Light</vt:lpstr>
      <vt:lpstr>Tipo de letra del sistema</vt:lpstr>
      <vt:lpstr>White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Gal·la Termes</dc:creator>
  <cp:lastModifiedBy>mcollado</cp:lastModifiedBy>
  <cp:revision>552</cp:revision>
  <dcterms:created xsi:type="dcterms:W3CDTF">2020-02-17T15:17:27Z</dcterms:created>
  <dcterms:modified xsi:type="dcterms:W3CDTF">2022-04-12T13:43:10Z</dcterms:modified>
</cp:coreProperties>
</file>