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Acné activo  </a:t>
            </a:r>
            <a:r>
              <a:rPr lang="es-ES" sz="2400" dirty="0">
                <a:latin typeface="Adobe Garamond Pro Bold" panose="02020702060506020403" pitchFamily="18" charset="0"/>
              </a:rPr>
              <a:t>COD: OP12.AC01.03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042505"/>
              </p:ext>
            </p:extLst>
          </p:nvPr>
        </p:nvGraphicFramePr>
        <p:xfrm>
          <a:off x="438526" y="1346050"/>
          <a:ext cx="6311254" cy="62866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399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94170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248685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05745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503714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7,5ml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058155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7,5ml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58155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7,5ml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58155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7,5ml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02724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Hyaluron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 1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10" y="8532393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Purifying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623924"/>
              </p:ext>
            </p:extLst>
          </p:nvPr>
        </p:nvGraphicFramePr>
        <p:xfrm>
          <a:off x="6947693" y="641684"/>
          <a:ext cx="5418000" cy="83840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47591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Calibri" panose="020F0502020204030204" pitchFamily="34" charset="0"/>
                        </a:rPr>
                        <a:t>Eliminar el acné y sus signos más característicos: Reducir sebo en pieles con tendencia </a:t>
                      </a:r>
                      <a:r>
                        <a:rPr lang="es-ES" sz="1200" dirty="0" err="1">
                          <a:latin typeface="+mn-lt"/>
                          <a:cs typeface="Calibri" panose="020F0502020204030204" pitchFamily="34" charset="0"/>
                        </a:rPr>
                        <a:t>acnéica</a:t>
                      </a:r>
                      <a:endParaRPr lang="es-ES" sz="12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534210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+mn-lt"/>
                          <a:cs typeface="Calibri" panose="020F0502020204030204" pitchFamily="34" charset="0"/>
                        </a:rPr>
                        <a:t>Acné adolescente (previo consentimiento paterno si es menor de edad) </a:t>
                      </a: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Acné adulto</a:t>
                      </a:r>
                      <a:endParaRPr lang="es-ES" sz="12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0791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5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2</a:t>
                      </a:r>
                    </a:p>
                    <a:p>
                      <a:pPr marL="171450" indent="-171450" algn="l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24653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100791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Pacientes con acné de severidad mayor al tipo 2 derivar al dermatólogo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87147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>
                          <a:latin typeface="+mn-lt"/>
                          <a:cs typeface="Helvetica" panose="020B0604020202020204" pitchFamily="34" charset="0"/>
                        </a:rPr>
                        <a:t>*Es posible realizar extracción, siempre que sea necesario, después del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duosomal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acid</a:t>
                      </a: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682065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41397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Imperfection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795338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Purifying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 + </a:t>
                      </a:r>
                      <a:r>
                        <a:rPr lang="es-ES" sz="1200" baseline="0" dirty="0" err="1">
                          <a:latin typeface="+mn-lt"/>
                        </a:rPr>
                        <a:t>Antipollution</a:t>
                      </a:r>
                      <a:r>
                        <a:rPr lang="es-ES" sz="1200" baseline="0" dirty="0">
                          <a:latin typeface="+mn-lt"/>
                        </a:rPr>
                        <a:t> Total Defense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r>
                        <a:rPr lang="es-ES" sz="1200" baseline="0" dirty="0">
                          <a:latin typeface="+mn-l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Artichoke</a:t>
                      </a:r>
                      <a:r>
                        <a:rPr lang="es-ES" sz="1200" baseline="0" dirty="0">
                          <a:latin typeface="+mn-lt"/>
                        </a:rPr>
                        <a:t> plus (1 ampolla bebible)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aseline="0" dirty="0" err="1">
                          <a:latin typeface="+mn-lt"/>
                        </a:rPr>
                        <a:t>Purifying</a:t>
                      </a:r>
                      <a:r>
                        <a:rPr lang="es-ES" sz="1200" baseline="0" dirty="0">
                          <a:latin typeface="+mn-l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adecuado +  </a:t>
                      </a:r>
                      <a:r>
                        <a:rPr lang="es-ES" sz="1200" baseline="0" dirty="0" err="1">
                          <a:latin typeface="+mn-lt"/>
                        </a:rPr>
                        <a:t>Purifying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Imperfection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</a:t>
                      </a:r>
                      <a:r>
                        <a:rPr lang="es-ES" sz="1200" baseline="0" dirty="0">
                          <a:latin typeface="+mn-lt"/>
                        </a:rPr>
                        <a:t>Aplicar </a:t>
                      </a:r>
                      <a:r>
                        <a:rPr lang="es-ES" sz="1200" baseline="0" dirty="0" err="1">
                          <a:latin typeface="+mn-lt"/>
                        </a:rPr>
                        <a:t>Purifying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Intensive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Serum</a:t>
                      </a:r>
                      <a:r>
                        <a:rPr lang="es-ES" sz="1200" baseline="0" dirty="0">
                          <a:latin typeface="+mn-lt"/>
                        </a:rPr>
                        <a:t> en zonas específicas como pápulas, pústulas, espinillas (día y noche)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3261</TotalTime>
  <Words>456</Words>
  <Application>Microsoft Office PowerPoint</Application>
  <PresentationFormat>Personalizado</PresentationFormat>
  <Paragraphs>77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Adobe Garamond Pro Bold</vt:lpstr>
      <vt:lpstr>Arial</vt:lpstr>
      <vt:lpstr>Calibri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531</cp:revision>
  <cp:lastPrinted>2021-08-24T08:43:12Z</cp:lastPrinted>
  <dcterms:created xsi:type="dcterms:W3CDTF">2020-02-17T15:17:27Z</dcterms:created>
  <dcterms:modified xsi:type="dcterms:W3CDTF">2022-04-12T12:15:20Z</dcterms:modified>
</cp:coreProperties>
</file>