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4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1" autoAdjust="0"/>
    <p:restoredTop sz="95268" autoAdjust="0"/>
  </p:normalViewPr>
  <p:slideViewPr>
    <p:cSldViewPr snapToGrid="0" snapToObjects="1">
      <p:cViewPr varScale="1">
        <p:scale>
          <a:sx n="57" d="100"/>
          <a:sy n="57" d="100"/>
        </p:scale>
        <p:origin x="1666" y="110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599422" y="521721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 err="1">
                <a:latin typeface="Adobe Garamond Pro Bold" panose="02020702060506020403" pitchFamily="18" charset="0"/>
              </a:rPr>
              <a:t>Anti-ageing</a:t>
            </a:r>
            <a:r>
              <a:rPr lang="es-ES" sz="4800" dirty="0">
                <a:latin typeface="Adobe Garamond Pro Bold" panose="02020702060506020403" pitchFamily="18" charset="0"/>
              </a:rPr>
              <a:t> Grado I  </a:t>
            </a:r>
            <a:r>
              <a:rPr lang="es-ES" sz="2400" dirty="0">
                <a:latin typeface="Adobe Garamond Pro Bold" panose="02020702060506020403" pitchFamily="18" charset="0"/>
              </a:rPr>
              <a:t>COD: OP12.AA01.03 </a:t>
            </a:r>
            <a:endParaRPr lang="es-ES" sz="28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19" name="Tabla 19">
            <a:extLst>
              <a:ext uri="{FF2B5EF4-FFF2-40B4-BE49-F238E27FC236}">
                <a16:creationId xmlns:a16="http://schemas.microsoft.com/office/drawing/2014/main" id="{1F4F7D4E-532B-47DC-BA9D-1FC353E0D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961632"/>
              </p:ext>
            </p:extLst>
          </p:nvPr>
        </p:nvGraphicFramePr>
        <p:xfrm>
          <a:off x="6943719" y="1469121"/>
          <a:ext cx="5416120" cy="74533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1281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814189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0650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27996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s-ES" sz="1200" baseline="0" dirty="0">
                          <a:latin typeface="+mn-lt"/>
                        </a:rPr>
                        <a:t>Suavizar primeras arrugas y foto envejecimiento temprano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839892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s-ES" sz="1200" baseline="0" dirty="0">
                          <a:latin typeface="+mn-lt"/>
                        </a:rPr>
                        <a:t>Pieles jóvenes con foto envejecimiento de temprano a moderado, deshidratadas, con indicios de opacidad y cambios pigmentarios moderados y/o lentigos seniles iniciales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26535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653249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93018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52321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62783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516656">
                <a:tc>
                  <a:txBody>
                    <a:bodyPr/>
                    <a:lstStyle/>
                    <a:p>
                      <a:pPr algn="just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33861"/>
                  </a:ext>
                </a:extLst>
              </a:tr>
              <a:tr h="662866">
                <a:tc>
                  <a:txBody>
                    <a:bodyPr/>
                    <a:lstStyle/>
                    <a:p>
                      <a:pPr algn="just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just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Retiseal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045969">
                <a:tc>
                  <a:txBody>
                    <a:bodyPr/>
                    <a:lstStyle/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just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Dia: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Anti-ageing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HA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Linea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Aquabalance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+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Anti-ageing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eye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contour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+ Sun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protection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Noche: Línea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Aquabalance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+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Anti-ageing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eye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contour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. (Ampolla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Lipo-proteoglycans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, 2 noches por semana)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732451"/>
              </p:ext>
            </p:extLst>
          </p:nvPr>
        </p:nvGraphicFramePr>
        <p:xfrm>
          <a:off x="599423" y="1469120"/>
          <a:ext cx="6055378" cy="65587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457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569759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2754162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66938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18984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Polivitamin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BCAE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29232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Glutamax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C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Polivitamin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BCAE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9350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Polivitamin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BCAE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93508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Glutamax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C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Polivitamin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BCAE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09350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2,5ml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Polivitamin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BCAE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44961" y="8648278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Anti-pollution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7918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3122</TotalTime>
  <Words>423</Words>
  <Application>Microsoft Office PowerPoint</Application>
  <PresentationFormat>Personalizado</PresentationFormat>
  <Paragraphs>81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mguim</cp:lastModifiedBy>
  <cp:revision>516</cp:revision>
  <cp:lastPrinted>2021-08-24T08:42:49Z</cp:lastPrinted>
  <dcterms:created xsi:type="dcterms:W3CDTF">2020-02-17T15:17:27Z</dcterms:created>
  <dcterms:modified xsi:type="dcterms:W3CDTF">2022-04-14T08:43:11Z</dcterms:modified>
</cp:coreProperties>
</file>