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5" r:id="rId2"/>
  </p:sldIdLst>
  <p:sldSz cx="13004800" cy="9753600"/>
  <p:notesSz cx="6742113" cy="98758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35537" cy="3703637"/>
          </a:xfrm>
          <a:prstGeom prst="rect">
            <a:avLst/>
          </a:prstGeom>
        </p:spPr>
        <p:txBody>
          <a:bodyPr lIns="90855" tIns="45427" rIns="90855" bIns="45427"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898948" y="4691023"/>
            <a:ext cx="4944217" cy="4444127"/>
          </a:xfrm>
          <a:prstGeom prst="rect">
            <a:avLst/>
          </a:prstGeom>
        </p:spPr>
        <p:txBody>
          <a:bodyPr lIns="90855" tIns="45427" rIns="90855" bIns="45427"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4961" y="45949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Anti-ageing</a:t>
            </a:r>
            <a:r>
              <a:rPr lang="es-ES" sz="4800" dirty="0">
                <a:latin typeface="Adobe Garamond Pro Bold" panose="02020702060506020403" pitchFamily="18" charset="0"/>
              </a:rPr>
              <a:t> Grado II  </a:t>
            </a:r>
            <a:r>
              <a:rPr lang="es-ES" sz="2400" dirty="0">
                <a:latin typeface="Adobe Garamond Pro Bold" panose="02020702060506020403" pitchFamily="18" charset="0"/>
              </a:rPr>
              <a:t>COD: OP12.AA02.03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760152"/>
              </p:ext>
            </p:extLst>
          </p:nvPr>
        </p:nvGraphicFramePr>
        <p:xfrm>
          <a:off x="534795" y="1342157"/>
          <a:ext cx="6247006" cy="65462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105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351383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132518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83549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6055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Mesolift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Cudenox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2554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sv-SE" sz="1200" dirty="0">
                          <a:solidFill>
                            <a:schemeClr val="tx1"/>
                          </a:solidFill>
                          <a:latin typeface="+mn-lt"/>
                        </a:rPr>
                        <a:t>5ml Mesolift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sv-SE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Hyaluron 2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2554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Mesolift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Cudenox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25546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sv-SE" sz="1200" dirty="0">
                          <a:solidFill>
                            <a:schemeClr val="tx1"/>
                          </a:solidFill>
                          <a:latin typeface="+mn-lt"/>
                        </a:rPr>
                        <a:t>5ml Mesolift cocktail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sv-SE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Hyaluron 2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2554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Mesolift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Cudenox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D9C18A7B-B303-4778-A8B4-F6630BA7ED61}"/>
              </a:ext>
            </a:extLst>
          </p:cNvPr>
          <p:cNvSpPr txBox="1"/>
          <p:nvPr/>
        </p:nvSpPr>
        <p:spPr>
          <a:xfrm>
            <a:off x="644961" y="8555586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Vitamin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Burst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Tabla 19">
            <a:extLst>
              <a:ext uri="{FF2B5EF4-FFF2-40B4-BE49-F238E27FC236}">
                <a16:creationId xmlns:a16="http://schemas.microsoft.com/office/drawing/2014/main" id="{3A6E1396-19C8-438B-8D84-3A4181896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425418"/>
              </p:ext>
            </p:extLst>
          </p:nvPr>
        </p:nvGraphicFramePr>
        <p:xfrm>
          <a:off x="6938256" y="1342157"/>
          <a:ext cx="5418000" cy="751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69519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Suavizar arrugas asentadas, foto-envejecimiento avanzado, queratosis visible y arañas vasculares, así como </a:t>
                      </a:r>
                      <a:r>
                        <a:rPr lang="es-ES" sz="1200" baseline="0" dirty="0" err="1">
                          <a:latin typeface="+mn-lt"/>
                        </a:rPr>
                        <a:t>re-densificar</a:t>
                      </a:r>
                      <a:r>
                        <a:rPr lang="es-ES" sz="1200" baseline="0" dirty="0">
                          <a:latin typeface="+mn-lt"/>
                        </a:rPr>
                        <a:t> el tejido tisular.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700612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Pieles de mediana edad con foto-envejecimiento avanzado, deshidratadas, arrugas asentadas con discromías, arañas vasculares y/o lentigos seniles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0125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4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1921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8721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49903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7606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418821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63716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Retiseal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65349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Anti-ageing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HA o Matrix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Repair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Total Defense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Anti-ageing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Lipo-proteoglycans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Línea Matrix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Repair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Anti-ageing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(2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Retiseal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03617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3478</TotalTime>
  <Words>436</Words>
  <Application>Microsoft Office PowerPoint</Application>
  <PresentationFormat>Personalizado</PresentationFormat>
  <Paragraphs>81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mguim</cp:lastModifiedBy>
  <cp:revision>525</cp:revision>
  <cp:lastPrinted>2022-04-14T09:09:15Z</cp:lastPrinted>
  <dcterms:created xsi:type="dcterms:W3CDTF">2020-02-17T15:17:27Z</dcterms:created>
  <dcterms:modified xsi:type="dcterms:W3CDTF">2022-04-14T09:54:19Z</dcterms:modified>
</cp:coreProperties>
</file>