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 err="1">
                <a:latin typeface="Adobe Garamond Pro Bold" panose="02020702060506020403" pitchFamily="18" charset="0"/>
              </a:rPr>
              <a:t>Anti-ageing</a:t>
            </a:r>
            <a:r>
              <a:rPr lang="es-ES" sz="4800" dirty="0">
                <a:latin typeface="Adobe Garamond Pro Bold" panose="02020702060506020403" pitchFamily="18" charset="0"/>
              </a:rPr>
              <a:t> Grado III  </a:t>
            </a:r>
            <a:r>
              <a:rPr lang="es-ES" sz="2400" dirty="0">
                <a:latin typeface="Adobe Garamond Pro Bold" panose="02020702060506020403" pitchFamily="18" charset="0"/>
              </a:rPr>
              <a:t>COD: OP12.AA03.03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43642"/>
              </p:ext>
            </p:extLst>
          </p:nvPr>
        </p:nvGraphicFramePr>
        <p:xfrm>
          <a:off x="459343" y="1434819"/>
          <a:ext cx="6311255" cy="63629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400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94170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248685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01226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90277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5ml Antiaging Cocktail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Firming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092870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5ml Antiaging Cocktail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Firming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92870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5ml Antiaging Cocktail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Firming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92870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5ml Antiaging Cocktail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Firming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092870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5ml Antiaging Cocktail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Firming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10" y="8503365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Antiaging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673921"/>
              </p:ext>
            </p:extLst>
          </p:nvPr>
        </p:nvGraphicFramePr>
        <p:xfrm>
          <a:off x="6957597" y="1434819"/>
          <a:ext cx="5418000" cy="73578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554149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Suavizar arrugas profundas, foto-envejecimiento avanzado, queratosis, flacidez y </a:t>
                      </a:r>
                      <a:r>
                        <a:rPr lang="es-ES" sz="1200" baseline="0" dirty="0" err="1">
                          <a:latin typeface="+mn-lt"/>
                        </a:rPr>
                        <a:t>descolgamiento</a:t>
                      </a:r>
                      <a:r>
                        <a:rPr lang="es-ES" sz="1200" baseline="0" dirty="0">
                          <a:latin typeface="+mn-lt"/>
                        </a:rPr>
                        <a:t> del tejido.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574838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Pieles de avanzada edad con foto-envejecimiento avanzado, deshidratadas, arrugas severas y flacidez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1193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27948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9259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50206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478949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560092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33861"/>
                  </a:ext>
                </a:extLst>
              </a:tr>
              <a:tr h="643959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Retiseal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225413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Anti-ageing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HA + Línea Skin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Architect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Anti-ageing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+ Sun </a:t>
                      </a:r>
                      <a:r>
                        <a:rPr lang="es-ES" sz="1200" baseline="0" dirty="0" err="1">
                          <a:latin typeface="+mn-lt"/>
                        </a:rPr>
                        <a:t>Protection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Lipo-proteoglycans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Línea Skin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Architect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Anti-ageing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Retiseal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3220</TotalTime>
  <Words>424</Words>
  <Application>Microsoft Office PowerPoint</Application>
  <PresentationFormat>Personalizado</PresentationFormat>
  <Paragraphs>82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526</cp:revision>
  <cp:lastPrinted>2021-08-24T08:42:22Z</cp:lastPrinted>
  <dcterms:created xsi:type="dcterms:W3CDTF">2020-02-17T15:17:27Z</dcterms:created>
  <dcterms:modified xsi:type="dcterms:W3CDTF">2022-04-12T12:01:42Z</dcterms:modified>
</cp:coreProperties>
</file>