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Anti-ageing</a:t>
            </a:r>
            <a:r>
              <a:rPr lang="es-ES" sz="4800" dirty="0">
                <a:latin typeface="Adobe Garamond Pro Bold" panose="02020702060506020403" pitchFamily="18" charset="0"/>
              </a:rPr>
              <a:t> contorno de ojos  </a:t>
            </a:r>
            <a:r>
              <a:rPr lang="es-ES" sz="2400" dirty="0">
                <a:latin typeface="Adobe Garamond Pro Bold" panose="02020702060506020403" pitchFamily="18" charset="0"/>
              </a:rPr>
              <a:t>COD: OP12.AA04.03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960730"/>
              </p:ext>
            </p:extLst>
          </p:nvPr>
        </p:nvGraphicFramePr>
        <p:xfrm>
          <a:off x="558501" y="1516784"/>
          <a:ext cx="6311255" cy="6185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00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7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5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1135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90007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Myotec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Rutinel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4851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Myotec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Asiacen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4851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Myotec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Rutinel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48510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Myotec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Asiacen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4851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Myotec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Asiacen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10" y="8503365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Antiaging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39734"/>
              </p:ext>
            </p:extLst>
          </p:nvPr>
        </p:nvGraphicFramePr>
        <p:xfrm>
          <a:off x="6909254" y="1434819"/>
          <a:ext cx="5418000" cy="73558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64560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Rehidratar contorno de ojos, afinar líneas de expresión, drenar el edema en las bolsas y regular cambios pigmentarios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461149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ojeras gruesas, oscuras, patas de gallo y/o bolsas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1452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2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30069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101452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  <a:p>
                      <a:pPr algn="just"/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64560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60170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1106315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1036294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spcBef>
                          <a:spcPts val="1200"/>
                        </a:spcBef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aseline="0" dirty="0">
                          <a:latin typeface="+mn-lt"/>
                        </a:rPr>
                        <a:t>Día: </a:t>
                      </a:r>
                      <a:r>
                        <a:rPr lang="es-ES" sz="1200" baseline="0" dirty="0" err="1">
                          <a:latin typeface="+mn-lt"/>
                        </a:rPr>
                        <a:t>Anti-aging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o </a:t>
                      </a:r>
                      <a:r>
                        <a:rPr lang="es-ES" sz="1200" baseline="0" dirty="0" err="1">
                          <a:latin typeface="+mn-lt"/>
                        </a:rPr>
                        <a:t>Radiance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(según criterio profesional) + Sun </a:t>
                      </a:r>
                      <a:r>
                        <a:rPr lang="es-ES" sz="1200" baseline="0" dirty="0" err="1">
                          <a:latin typeface="+mn-lt"/>
                        </a:rPr>
                        <a:t>Protection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endParaRPr lang="es-ES" sz="1200" baseline="0" dirty="0">
                        <a:latin typeface="+mn-l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aseline="0" dirty="0">
                          <a:latin typeface="+mn-lt"/>
                        </a:rPr>
                        <a:t>Noche: </a:t>
                      </a:r>
                      <a:r>
                        <a:rPr lang="es-ES" sz="1200" baseline="0" dirty="0" err="1">
                          <a:latin typeface="+mn-lt"/>
                        </a:rPr>
                        <a:t>Anti-aging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o </a:t>
                      </a:r>
                      <a:r>
                        <a:rPr lang="es-ES" sz="1200" baseline="0" dirty="0" err="1">
                          <a:latin typeface="+mn-lt"/>
                        </a:rPr>
                        <a:t>Radiance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(según criterio profesional)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3235</TotalTime>
  <Words>367</Words>
  <Application>Microsoft Office PowerPoint</Application>
  <PresentationFormat>Personalizado</PresentationFormat>
  <Paragraphs>75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534</cp:revision>
  <cp:lastPrinted>2021-08-24T08:42:12Z</cp:lastPrinted>
  <dcterms:created xsi:type="dcterms:W3CDTF">2020-02-17T15:17:27Z</dcterms:created>
  <dcterms:modified xsi:type="dcterms:W3CDTF">2022-04-12T12:02:00Z</dcterms:modified>
</cp:coreProperties>
</file>