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754" r:id="rId2"/>
  </p:sldIdLst>
  <p:sldSz cx="13004800" cy="9753600"/>
  <p:notesSz cx="6797675" cy="9926638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1pPr>
    <a:lvl2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2pPr>
    <a:lvl3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3pPr>
    <a:lvl4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4pPr>
    <a:lvl5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5pPr>
    <a:lvl6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6pPr>
    <a:lvl7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7pPr>
    <a:lvl8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8pPr>
    <a:lvl9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3072" userDrawn="1">
          <p15:clr>
            <a:srgbClr val="A4A3A4"/>
          </p15:clr>
        </p15:guide>
        <p15:guide id="2" pos="409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0B628"/>
    <a:srgbClr val="0716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2E8"/>
          </a:solidFill>
        </a:fill>
      </a:tcStyle>
    </a:wholeTbl>
    <a:band2H>
      <a:tcTxStyle/>
      <a:tcStyle>
        <a:tcBdr/>
        <a:fill>
          <a:solidFill>
            <a:srgbClr val="E6EAF4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2E7CB"/>
          </a:solidFill>
        </a:fill>
      </a:tcStyle>
    </a:wholeTbl>
    <a:band2H>
      <a:tcTxStyle/>
      <a:tcStyle>
        <a:tcBdr/>
        <a:fill>
          <a:solidFill>
            <a:srgbClr val="F8F4E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5CDDE"/>
          </a:solidFill>
        </a:fill>
      </a:tcStyle>
    </a:wholeTbl>
    <a:band2H>
      <a:tcTxStyle/>
      <a:tcStyle>
        <a:tcBdr/>
        <a:fill>
          <a:solidFill>
            <a:srgbClr val="EBE8E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8FB837D-C827-4EFA-A057-4D05807E0F7C}" styleName="Estilo temático 1 - Énfasis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121" autoAdjust="0"/>
    <p:restoredTop sz="95268" autoAdjust="0"/>
  </p:normalViewPr>
  <p:slideViewPr>
    <p:cSldViewPr snapToGrid="0" snapToObjects="1">
      <p:cViewPr varScale="1">
        <p:scale>
          <a:sx n="60" d="100"/>
          <a:sy n="60" d="100"/>
        </p:scale>
        <p:origin x="1531" y="62"/>
      </p:cViewPr>
      <p:guideLst>
        <p:guide orient="horz" pos="3072"/>
        <p:guide pos="409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Shape 177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</p:spPr>
        <p:txBody>
          <a:bodyPr/>
          <a:lstStyle/>
          <a:p>
            <a:endParaRPr dirty="0"/>
          </a:p>
        </p:txBody>
      </p:sp>
      <p:sp>
        <p:nvSpPr>
          <p:cNvPr id="178" name="Shape 178"/>
          <p:cNvSpPr>
            <a:spLocks noGrp="1"/>
          </p:cNvSpPr>
          <p:nvPr>
            <p:ph type="body" sz="quarter" idx="1"/>
          </p:nvPr>
        </p:nvSpPr>
        <p:spPr>
          <a:xfrm>
            <a:off x="906357" y="4715153"/>
            <a:ext cx="4984962" cy="4466987"/>
          </a:xfrm>
          <a:prstGeom prst="rect">
            <a:avLst/>
          </a:prstGeom>
        </p:spPr>
        <p:txBody>
          <a:bodyPr/>
          <a:lstStyle/>
          <a:p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" pitchFamily="2" charset="0"/>
        <a:ea typeface="+mj-ea"/>
        <a:cs typeface="+mj-cs"/>
        <a:sym typeface="Helvetica Neue"/>
      </a:defRPr>
    </a:lvl1pPr>
    <a:lvl2pPr indent="228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2pPr>
    <a:lvl3pPr indent="457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3pPr>
    <a:lvl4pPr indent="685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4pPr>
    <a:lvl5pPr indent="9144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(arrib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20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Texto del título"/>
          <p:cNvSpPr txBox="1">
            <a:spLocks noGrp="1"/>
          </p:cNvSpPr>
          <p:nvPr>
            <p:ph type="title"/>
          </p:nvPr>
        </p:nvSpPr>
        <p:spPr>
          <a:xfrm>
            <a:off x="650240" y="390595"/>
            <a:ext cx="11704320" cy="1625601"/>
          </a:xfrm>
          <a:prstGeom prst="rect">
            <a:avLst/>
          </a:prstGeom>
        </p:spPr>
        <p:txBody>
          <a:bodyPr lIns="65022" tIns="65022" rIns="65022" bIns="65022"/>
          <a:lstStyle>
            <a:lvl1pPr defTabSz="650229">
              <a:defRPr sz="63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16" name="Nivel de texto 1…"/>
          <p:cNvSpPr txBox="1">
            <a:spLocks noGrp="1"/>
          </p:cNvSpPr>
          <p:nvPr>
            <p:ph type="body" sz="half" idx="1"/>
          </p:nvPr>
        </p:nvSpPr>
        <p:spPr>
          <a:xfrm>
            <a:off x="650240" y="2275839"/>
            <a:ext cx="5743789" cy="6436928"/>
          </a:xfrm>
          <a:prstGeom prst="rect">
            <a:avLst/>
          </a:prstGeom>
        </p:spPr>
        <p:txBody>
          <a:bodyPr lIns="65022" tIns="65022" rIns="65022" bIns="65022" anchor="t"/>
          <a:lstStyle>
            <a:lvl1pPr marL="487671" indent="-487671" defTabSz="650229">
              <a:spcBef>
                <a:spcPts val="900"/>
              </a:spcBef>
              <a:buSzPct val="100000"/>
              <a:buFont typeface="Arial"/>
              <a:defRPr sz="4000">
                <a:latin typeface="Arial"/>
                <a:ea typeface="Arial"/>
                <a:cs typeface="Arial"/>
                <a:sym typeface="Arial"/>
              </a:defRPr>
            </a:lvl1pPr>
            <a:lvl2pPr marL="1128338" indent="-478110" defTabSz="650229">
              <a:spcBef>
                <a:spcPts val="900"/>
              </a:spcBef>
              <a:buSzPct val="100000"/>
              <a:buFont typeface="Arial"/>
              <a:buChar char="–"/>
              <a:defRPr sz="4000">
                <a:latin typeface="Arial"/>
                <a:ea typeface="Arial"/>
                <a:cs typeface="Arial"/>
                <a:sym typeface="Arial"/>
              </a:defRPr>
            </a:lvl2pPr>
            <a:lvl3pPr marL="1764909" indent="-464449" defTabSz="650229">
              <a:spcBef>
                <a:spcPts val="900"/>
              </a:spcBef>
              <a:buSzPct val="100000"/>
              <a:buFont typeface="Arial"/>
              <a:defRPr sz="4000">
                <a:latin typeface="Arial"/>
                <a:ea typeface="Arial"/>
                <a:cs typeface="Arial"/>
                <a:sym typeface="Arial"/>
              </a:defRPr>
            </a:lvl3pPr>
            <a:lvl4pPr marL="2450864" indent="-500177" defTabSz="650229">
              <a:spcBef>
                <a:spcPts val="900"/>
              </a:spcBef>
              <a:buSzPct val="100000"/>
              <a:buFont typeface="Arial"/>
              <a:buChar char="–"/>
              <a:defRPr sz="4000">
                <a:latin typeface="Arial"/>
                <a:ea typeface="Arial"/>
                <a:cs typeface="Arial"/>
                <a:sym typeface="Arial"/>
              </a:defRPr>
            </a:lvl4pPr>
            <a:lvl5pPr marL="3101095" indent="-500177" defTabSz="650229">
              <a:spcBef>
                <a:spcPts val="900"/>
              </a:spcBef>
              <a:buSzPct val="100000"/>
              <a:buFont typeface="Arial"/>
              <a:buChar char="»"/>
              <a:defRPr sz="4000"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17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Texto del título"/>
          <p:cNvSpPr txBox="1">
            <a:spLocks noGrp="1"/>
          </p:cNvSpPr>
          <p:nvPr>
            <p:ph type="title"/>
          </p:nvPr>
        </p:nvSpPr>
        <p:spPr>
          <a:xfrm>
            <a:off x="650240" y="390595"/>
            <a:ext cx="11704320" cy="1625601"/>
          </a:xfrm>
          <a:prstGeom prst="rect">
            <a:avLst/>
          </a:prstGeom>
        </p:spPr>
        <p:txBody>
          <a:bodyPr lIns="65022" tIns="65022" rIns="65022" bIns="65022"/>
          <a:lstStyle>
            <a:lvl1pPr defTabSz="650229">
              <a:defRPr sz="63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25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650240" y="2183270"/>
            <a:ext cx="5746047" cy="909886"/>
          </a:xfrm>
          <a:prstGeom prst="rect">
            <a:avLst/>
          </a:prstGeom>
        </p:spPr>
        <p:txBody>
          <a:bodyPr lIns="65022" tIns="65022" rIns="65022" bIns="65022" anchor="b"/>
          <a:lstStyle>
            <a:lvl1pPr marL="0" indent="0" defTabSz="650229">
              <a:spcBef>
                <a:spcPts val="800"/>
              </a:spcBef>
              <a:buSzTx/>
              <a:buNone/>
              <a:defRPr sz="3400" b="1">
                <a:latin typeface="Arial"/>
                <a:ea typeface="Arial"/>
                <a:cs typeface="Arial"/>
                <a:sym typeface="Arial"/>
              </a:defRPr>
            </a:lvl1pPr>
            <a:lvl2pPr marL="0" indent="0" defTabSz="650229">
              <a:spcBef>
                <a:spcPts val="800"/>
              </a:spcBef>
              <a:buSzTx/>
              <a:buNone/>
              <a:defRPr sz="3400" b="1">
                <a:latin typeface="Arial"/>
                <a:ea typeface="Arial"/>
                <a:cs typeface="Arial"/>
                <a:sym typeface="Arial"/>
              </a:defRPr>
            </a:lvl2pPr>
            <a:lvl3pPr marL="0" indent="0" defTabSz="650229">
              <a:spcBef>
                <a:spcPts val="800"/>
              </a:spcBef>
              <a:buSzTx/>
              <a:buNone/>
              <a:defRPr sz="3400" b="1">
                <a:latin typeface="Arial"/>
                <a:ea typeface="Arial"/>
                <a:cs typeface="Arial"/>
                <a:sym typeface="Arial"/>
              </a:defRPr>
            </a:lvl3pPr>
            <a:lvl4pPr marL="0" indent="0" defTabSz="650229">
              <a:spcBef>
                <a:spcPts val="800"/>
              </a:spcBef>
              <a:buSzTx/>
              <a:buNone/>
              <a:defRPr sz="3400" b="1">
                <a:latin typeface="Arial"/>
                <a:ea typeface="Arial"/>
                <a:cs typeface="Arial"/>
                <a:sym typeface="Arial"/>
              </a:defRPr>
            </a:lvl4pPr>
            <a:lvl5pPr marL="0" indent="0" defTabSz="650229">
              <a:spcBef>
                <a:spcPts val="800"/>
              </a:spcBef>
              <a:buSzTx/>
              <a:buNone/>
              <a:defRPr sz="3400" b="1"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26" name="Marcador de texto 4"/>
          <p:cNvSpPr>
            <a:spLocks noGrp="1"/>
          </p:cNvSpPr>
          <p:nvPr>
            <p:ph type="body" sz="quarter" idx="13"/>
          </p:nvPr>
        </p:nvSpPr>
        <p:spPr>
          <a:xfrm>
            <a:off x="6606257" y="2183271"/>
            <a:ext cx="5748305" cy="909884"/>
          </a:xfrm>
          <a:prstGeom prst="rect">
            <a:avLst/>
          </a:prstGeom>
        </p:spPr>
        <p:txBody>
          <a:bodyPr lIns="65022" tIns="65022" rIns="65022" bIns="65022" anchor="b"/>
          <a:lstStyle/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27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Texto del título"/>
          <p:cNvSpPr txBox="1">
            <a:spLocks noGrp="1"/>
          </p:cNvSpPr>
          <p:nvPr>
            <p:ph type="title"/>
          </p:nvPr>
        </p:nvSpPr>
        <p:spPr>
          <a:xfrm>
            <a:off x="650240" y="390595"/>
            <a:ext cx="11704320" cy="1625601"/>
          </a:xfrm>
          <a:prstGeom prst="rect">
            <a:avLst/>
          </a:prstGeom>
        </p:spPr>
        <p:txBody>
          <a:bodyPr lIns="65022" tIns="65022" rIns="65022" bIns="65022"/>
          <a:lstStyle>
            <a:lvl1pPr defTabSz="650229">
              <a:defRPr sz="63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35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Texto del título"/>
          <p:cNvSpPr txBox="1">
            <a:spLocks noGrp="1"/>
          </p:cNvSpPr>
          <p:nvPr>
            <p:ph type="title"/>
          </p:nvPr>
        </p:nvSpPr>
        <p:spPr>
          <a:xfrm>
            <a:off x="650240" y="388337"/>
            <a:ext cx="4278492" cy="1652695"/>
          </a:xfrm>
          <a:prstGeom prst="rect">
            <a:avLst/>
          </a:prstGeom>
        </p:spPr>
        <p:txBody>
          <a:bodyPr lIns="65022" tIns="65022" rIns="65022" bIns="65022" anchor="b"/>
          <a:lstStyle>
            <a:lvl1pPr algn="l" defTabSz="650229">
              <a:defRPr sz="28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50" name="Nivel de texto 1…"/>
          <p:cNvSpPr txBox="1">
            <a:spLocks noGrp="1"/>
          </p:cNvSpPr>
          <p:nvPr>
            <p:ph type="body" idx="1"/>
          </p:nvPr>
        </p:nvSpPr>
        <p:spPr>
          <a:xfrm>
            <a:off x="5084516" y="388337"/>
            <a:ext cx="7270044" cy="8324430"/>
          </a:xfrm>
          <a:prstGeom prst="rect">
            <a:avLst/>
          </a:prstGeom>
        </p:spPr>
        <p:txBody>
          <a:bodyPr lIns="65022" tIns="65022" rIns="65022" bIns="65022" anchor="t"/>
          <a:lstStyle>
            <a:lvl1pPr marL="487671" indent="-487671" defTabSz="650229">
              <a:spcBef>
                <a:spcPts val="1100"/>
              </a:spcBef>
              <a:buSzPct val="100000"/>
              <a:buFont typeface="Arial"/>
              <a:defRPr sz="4600">
                <a:latin typeface="Arial"/>
                <a:ea typeface="Arial"/>
                <a:cs typeface="Arial"/>
                <a:sym typeface="Arial"/>
              </a:defRPr>
            </a:lvl1pPr>
            <a:lvl2pPr marL="1117581" indent="-467353" defTabSz="650229">
              <a:spcBef>
                <a:spcPts val="1100"/>
              </a:spcBef>
              <a:buSzPct val="100000"/>
              <a:buFont typeface="Arial"/>
              <a:buChar char="–"/>
              <a:defRPr sz="4600">
                <a:latin typeface="Arial"/>
                <a:ea typeface="Arial"/>
                <a:cs typeface="Arial"/>
                <a:sym typeface="Arial"/>
              </a:defRPr>
            </a:lvl2pPr>
            <a:lvl3pPr marL="1740320" indent="-439860" defTabSz="650229">
              <a:spcBef>
                <a:spcPts val="1100"/>
              </a:spcBef>
              <a:buSzPct val="100000"/>
              <a:buFont typeface="Arial"/>
              <a:defRPr sz="4600">
                <a:latin typeface="Arial"/>
                <a:ea typeface="Arial"/>
                <a:cs typeface="Arial"/>
                <a:sym typeface="Arial"/>
              </a:defRPr>
            </a:lvl3pPr>
            <a:lvl4pPr marL="2484806" indent="-534117" defTabSz="650229">
              <a:spcBef>
                <a:spcPts val="1100"/>
              </a:spcBef>
              <a:buSzPct val="100000"/>
              <a:buFont typeface="Arial"/>
              <a:buChar char="–"/>
              <a:defRPr sz="4600">
                <a:latin typeface="Arial"/>
                <a:ea typeface="Arial"/>
                <a:cs typeface="Arial"/>
                <a:sym typeface="Arial"/>
              </a:defRPr>
            </a:lvl4pPr>
            <a:lvl5pPr marL="3135035" indent="-534117" defTabSz="650229">
              <a:spcBef>
                <a:spcPts val="1100"/>
              </a:spcBef>
              <a:buSzPct val="100000"/>
              <a:buFont typeface="Arial"/>
              <a:buChar char="»"/>
              <a:defRPr sz="4600"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51" name="Marcador de texto 3"/>
          <p:cNvSpPr>
            <a:spLocks noGrp="1"/>
          </p:cNvSpPr>
          <p:nvPr>
            <p:ph type="body" sz="half" idx="13"/>
          </p:nvPr>
        </p:nvSpPr>
        <p:spPr>
          <a:xfrm>
            <a:off x="650239" y="2041032"/>
            <a:ext cx="4278493" cy="6671734"/>
          </a:xfrm>
          <a:prstGeom prst="rect">
            <a:avLst/>
          </a:prstGeom>
        </p:spPr>
        <p:txBody>
          <a:bodyPr lIns="65022" tIns="65022" rIns="65022" bIns="65022" anchor="t"/>
          <a:lstStyle/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52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Texto del título"/>
          <p:cNvSpPr txBox="1">
            <a:spLocks noGrp="1"/>
          </p:cNvSpPr>
          <p:nvPr>
            <p:ph type="title"/>
          </p:nvPr>
        </p:nvSpPr>
        <p:spPr>
          <a:xfrm>
            <a:off x="2549032" y="6827518"/>
            <a:ext cx="7802882" cy="806029"/>
          </a:xfrm>
          <a:prstGeom prst="rect">
            <a:avLst/>
          </a:prstGeom>
        </p:spPr>
        <p:txBody>
          <a:bodyPr lIns="65022" tIns="65022" rIns="65022" bIns="65022" anchor="b"/>
          <a:lstStyle>
            <a:lvl1pPr algn="l" defTabSz="650229">
              <a:defRPr sz="28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60" name="Marcador de posición de imagen 2"/>
          <p:cNvSpPr>
            <a:spLocks noGrp="1"/>
          </p:cNvSpPr>
          <p:nvPr>
            <p:ph type="pic" sz="half" idx="13"/>
          </p:nvPr>
        </p:nvSpPr>
        <p:spPr>
          <a:xfrm>
            <a:off x="2549032" y="871502"/>
            <a:ext cx="7802882" cy="585216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161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2549032" y="7633547"/>
            <a:ext cx="7802882" cy="1144695"/>
          </a:xfrm>
          <a:prstGeom prst="rect">
            <a:avLst/>
          </a:prstGeom>
        </p:spPr>
        <p:txBody>
          <a:bodyPr lIns="65022" tIns="65022" rIns="65022" bIns="65022" anchor="t"/>
          <a:lstStyle>
            <a:lvl1pPr marL="0" indent="0" defTabSz="650229">
              <a:spcBef>
                <a:spcPts val="400"/>
              </a:spcBef>
              <a:buSzTx/>
              <a:buNone/>
              <a:defRPr sz="2000">
                <a:latin typeface="Arial"/>
                <a:ea typeface="Arial"/>
                <a:cs typeface="Arial"/>
                <a:sym typeface="Arial"/>
              </a:defRPr>
            </a:lvl1pPr>
            <a:lvl2pPr marL="0" indent="0" defTabSz="650229">
              <a:spcBef>
                <a:spcPts val="400"/>
              </a:spcBef>
              <a:buSzTx/>
              <a:buNone/>
              <a:defRPr sz="2000">
                <a:latin typeface="Arial"/>
                <a:ea typeface="Arial"/>
                <a:cs typeface="Arial"/>
                <a:sym typeface="Arial"/>
              </a:defRPr>
            </a:lvl2pPr>
            <a:lvl3pPr marL="0" indent="0" defTabSz="650229">
              <a:spcBef>
                <a:spcPts val="400"/>
              </a:spcBef>
              <a:buSzTx/>
              <a:buNone/>
              <a:defRPr sz="2000">
                <a:latin typeface="Arial"/>
                <a:ea typeface="Arial"/>
                <a:cs typeface="Arial"/>
                <a:sym typeface="Arial"/>
              </a:defRPr>
            </a:lvl3pPr>
            <a:lvl4pPr marL="0" indent="0" defTabSz="650229">
              <a:spcBef>
                <a:spcPts val="400"/>
              </a:spcBef>
              <a:buSzTx/>
              <a:buNone/>
              <a:defRPr sz="2000">
                <a:latin typeface="Arial"/>
                <a:ea typeface="Arial"/>
                <a:cs typeface="Arial"/>
                <a:sym typeface="Arial"/>
              </a:defRPr>
            </a:lvl4pPr>
            <a:lvl5pPr marL="0" indent="0" defTabSz="650229">
              <a:spcBef>
                <a:spcPts val="400"/>
              </a:spcBef>
              <a:buSzTx/>
              <a:buNone/>
              <a:defRPr sz="2000"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62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Texto del título"/>
          <p:cNvSpPr txBox="1">
            <a:spLocks noGrp="1"/>
          </p:cNvSpPr>
          <p:nvPr>
            <p:ph type="title"/>
          </p:nvPr>
        </p:nvSpPr>
        <p:spPr>
          <a:xfrm>
            <a:off x="650240" y="390595"/>
            <a:ext cx="11704320" cy="1625601"/>
          </a:xfrm>
          <a:prstGeom prst="rect">
            <a:avLst/>
          </a:prstGeom>
        </p:spPr>
        <p:txBody>
          <a:bodyPr lIns="65022" tIns="65022" rIns="65022" bIns="65022"/>
          <a:lstStyle>
            <a:lvl1pPr defTabSz="650229">
              <a:defRPr sz="63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70" name="Nivel de texto 1…"/>
          <p:cNvSpPr txBox="1">
            <a:spLocks noGrp="1"/>
          </p:cNvSpPr>
          <p:nvPr>
            <p:ph type="body" sz="half" idx="1"/>
          </p:nvPr>
        </p:nvSpPr>
        <p:spPr>
          <a:xfrm>
            <a:off x="650240" y="3221433"/>
            <a:ext cx="5746047" cy="5491334"/>
          </a:xfrm>
          <a:prstGeom prst="rect">
            <a:avLst/>
          </a:prstGeom>
        </p:spPr>
        <p:txBody>
          <a:bodyPr lIns="65022" tIns="65022" rIns="65022" bIns="65022" anchor="t"/>
          <a:lstStyle>
            <a:lvl1pPr marL="487671" indent="-487671" defTabSz="650229">
              <a:spcBef>
                <a:spcPts val="800"/>
              </a:spcBef>
              <a:buSzPct val="100000"/>
              <a:buFont typeface="Arial"/>
              <a:defRPr sz="3400">
                <a:latin typeface="Arial"/>
                <a:ea typeface="Arial"/>
                <a:cs typeface="Arial"/>
                <a:sym typeface="Arial"/>
              </a:defRPr>
            </a:lvl1pPr>
            <a:lvl2pPr marL="1143707" indent="-493478" defTabSz="650229">
              <a:spcBef>
                <a:spcPts val="800"/>
              </a:spcBef>
              <a:buSzPct val="100000"/>
              <a:buFont typeface="Arial"/>
              <a:buChar char="–"/>
              <a:defRPr sz="3400">
                <a:latin typeface="Arial"/>
                <a:ea typeface="Arial"/>
                <a:cs typeface="Arial"/>
                <a:sym typeface="Arial"/>
              </a:defRPr>
            </a:lvl2pPr>
            <a:lvl3pPr marL="1725609" indent="-425150" defTabSz="650229">
              <a:spcBef>
                <a:spcPts val="800"/>
              </a:spcBef>
              <a:buSzPct val="100000"/>
              <a:buFont typeface="Arial"/>
              <a:defRPr sz="3400">
                <a:latin typeface="Arial"/>
                <a:ea typeface="Arial"/>
                <a:cs typeface="Arial"/>
                <a:sym typeface="Arial"/>
              </a:defRPr>
            </a:lvl3pPr>
            <a:lvl4pPr marL="2431293" indent="-480603" defTabSz="650229">
              <a:spcBef>
                <a:spcPts val="800"/>
              </a:spcBef>
              <a:buSzPct val="100000"/>
              <a:buFont typeface="Arial"/>
              <a:buChar char="–"/>
              <a:defRPr sz="3400">
                <a:latin typeface="Arial"/>
                <a:ea typeface="Arial"/>
                <a:cs typeface="Arial"/>
                <a:sym typeface="Arial"/>
              </a:defRPr>
            </a:lvl4pPr>
            <a:lvl5pPr marL="3081522" indent="-480603" defTabSz="650229">
              <a:spcBef>
                <a:spcPts val="800"/>
              </a:spcBef>
              <a:buSzPct val="100000"/>
              <a:buFont typeface="Arial"/>
              <a:buChar char="»"/>
              <a:defRPr sz="3400"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71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y viñe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28" name="Nivel de texto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29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, viñetas y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65"/>
          <p:cNvSpPr>
            <a:spLocks noGrp="1"/>
          </p:cNvSpPr>
          <p:nvPr>
            <p:ph type="pic" sz="half" idx="13"/>
          </p:nvPr>
        </p:nvSpPr>
        <p:spPr>
          <a:xfrm>
            <a:off x="6718300" y="2603500"/>
            <a:ext cx="533400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37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38" name="Nivel de texto 1…"/>
          <p:cNvSpPr txBox="1">
            <a:spLocks noGrp="1"/>
          </p:cNvSpPr>
          <p:nvPr>
            <p:ph type="body" sz="half" idx="1"/>
          </p:nvPr>
        </p:nvSpPr>
        <p:spPr>
          <a:xfrm>
            <a:off x="952500" y="26035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39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iñe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Nivel de texto 1…"/>
          <p:cNvSpPr txBox="1">
            <a:spLocks noGrp="1"/>
          </p:cNvSpPr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47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3 f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83"/>
          <p:cNvSpPr>
            <a:spLocks noGrp="1"/>
          </p:cNvSpPr>
          <p:nvPr>
            <p:ph type="pic" sz="quarter" idx="13"/>
          </p:nvPr>
        </p:nvSpPr>
        <p:spPr>
          <a:xfrm>
            <a:off x="6718300" y="50927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55" name="Shape 84"/>
          <p:cNvSpPr>
            <a:spLocks noGrp="1"/>
          </p:cNvSpPr>
          <p:nvPr>
            <p:ph type="pic" sz="quarter" idx="14"/>
          </p:nvPr>
        </p:nvSpPr>
        <p:spPr>
          <a:xfrm>
            <a:off x="6724518" y="889000"/>
            <a:ext cx="5334003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56" name="Shape 85"/>
          <p:cNvSpPr>
            <a:spLocks noGrp="1"/>
          </p:cNvSpPr>
          <p:nvPr>
            <p:ph type="pic" sz="half" idx="15"/>
          </p:nvPr>
        </p:nvSpPr>
        <p:spPr>
          <a:xfrm>
            <a:off x="952500" y="889000"/>
            <a:ext cx="5334000" cy="7975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57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i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1270000" y="6362700"/>
            <a:ext cx="10464800" cy="4699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2400"/>
            </a:lvl1pPr>
            <a:lvl2pPr marL="740832" indent="-296332" algn="ctr">
              <a:spcBef>
                <a:spcPts val="0"/>
              </a:spcBef>
              <a:defRPr sz="2400"/>
            </a:lvl2pPr>
            <a:lvl3pPr marL="1185332" indent="-296332" algn="ctr">
              <a:spcBef>
                <a:spcPts val="0"/>
              </a:spcBef>
              <a:defRPr sz="2400"/>
            </a:lvl3pPr>
            <a:lvl4pPr marL="1629833" indent="-296332" algn="ctr">
              <a:spcBef>
                <a:spcPts val="0"/>
              </a:spcBef>
              <a:defRPr sz="2400"/>
            </a:lvl4pPr>
            <a:lvl5pPr marL="2074333" indent="-296333" algn="ctr">
              <a:spcBef>
                <a:spcPts val="0"/>
              </a:spcBef>
              <a:defRPr sz="2400"/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65" name="Shape 94"/>
          <p:cNvSpPr>
            <a:spLocks noGrp="1"/>
          </p:cNvSpPr>
          <p:nvPr>
            <p:ph type="body" sz="quarter" idx="13"/>
          </p:nvPr>
        </p:nvSpPr>
        <p:spPr>
          <a:xfrm>
            <a:off x="1270000" y="4267200"/>
            <a:ext cx="10464800" cy="685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6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102"/>
          <p:cNvSpPr>
            <a:spLocks noGrp="1"/>
          </p:cNvSpPr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74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Texto del título"/>
          <p:cNvSpPr txBox="1">
            <a:spLocks noGrp="1"/>
          </p:cNvSpPr>
          <p:nvPr>
            <p:ph type="title"/>
          </p:nvPr>
        </p:nvSpPr>
        <p:spPr>
          <a:xfrm>
            <a:off x="1027290" y="6267591"/>
            <a:ext cx="11054082" cy="1937175"/>
          </a:xfrm>
          <a:prstGeom prst="rect">
            <a:avLst/>
          </a:prstGeom>
        </p:spPr>
        <p:txBody>
          <a:bodyPr lIns="65022" tIns="65022" rIns="65022" bIns="65022" anchor="t"/>
          <a:lstStyle>
            <a:lvl1pPr algn="l" defTabSz="650229">
              <a:defRPr sz="5700" b="1" cap="all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07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1027290" y="4133993"/>
            <a:ext cx="11054082" cy="2133601"/>
          </a:xfrm>
          <a:prstGeom prst="rect">
            <a:avLst/>
          </a:prstGeom>
        </p:spPr>
        <p:txBody>
          <a:bodyPr lIns="65022" tIns="65022" rIns="65022" bIns="65022" anchor="b"/>
          <a:lstStyle>
            <a:lvl1pPr marL="0" indent="0" defTabSz="650229">
              <a:spcBef>
                <a:spcPts val="600"/>
              </a:spcBef>
              <a:buSzTx/>
              <a:buNone/>
              <a:defRPr sz="28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0" defTabSz="650229">
              <a:spcBef>
                <a:spcPts val="600"/>
              </a:spcBef>
              <a:buSzTx/>
              <a:buNone/>
              <a:defRPr sz="28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0" defTabSz="650229">
              <a:spcBef>
                <a:spcPts val="600"/>
              </a:spcBef>
              <a:buSzTx/>
              <a:buNone/>
              <a:defRPr sz="28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0" defTabSz="650229">
              <a:spcBef>
                <a:spcPts val="600"/>
              </a:spcBef>
              <a:buSzTx/>
              <a:buNone/>
              <a:defRPr sz="28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0" defTabSz="650229">
              <a:spcBef>
                <a:spcPts val="600"/>
              </a:spcBef>
              <a:buSzTx/>
              <a:buNone/>
              <a:defRPr sz="28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08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8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 del título"/>
          <p:cNvSpPr txBox="1">
            <a:spLocks noGrp="1"/>
          </p:cNvSpPr>
          <p:nvPr>
            <p:ph type="title"/>
          </p:nvPr>
        </p:nvSpPr>
        <p:spPr>
          <a:xfrm>
            <a:off x="952500" y="4445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Texto del título</a:t>
            </a:r>
          </a:p>
        </p:txBody>
      </p:sp>
      <p:sp>
        <p:nvSpPr>
          <p:cNvPr id="3" name="Nivel de texto 1…"/>
          <p:cNvSpPr txBox="1">
            <a:spLocks noGrp="1"/>
          </p:cNvSpPr>
          <p:nvPr>
            <p:ph type="body" idx="1"/>
          </p:nvPr>
        </p:nvSpPr>
        <p:spPr>
          <a:xfrm>
            <a:off x="952500" y="26035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4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6311798" y="9251950"/>
            <a:ext cx="368504" cy="3810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8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60" r:id="rId9"/>
    <p:sldLayoutId id="2147483661" r:id="rId10"/>
    <p:sldLayoutId id="2147483662" r:id="rId11"/>
    <p:sldLayoutId id="2147483663" r:id="rId12"/>
    <p:sldLayoutId id="2147483664" r:id="rId13"/>
    <p:sldLayoutId id="2147483665" r:id="rId14"/>
    <p:sldLayoutId id="2147483666" r:id="rId15"/>
    <p:sldLayoutId id="2147483667" r:id="rId16"/>
  </p:sldLayoutIdLst>
  <p:transition spd="med"/>
  <p:txStyles>
    <p:titleStyle>
      <a:lvl1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1pPr>
      <a:lvl2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2pPr>
      <a:lvl3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3pPr>
      <a:lvl4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4pPr>
      <a:lvl5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5pPr>
      <a:lvl6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6pPr>
      <a:lvl7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7pPr>
      <a:lvl8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8pPr>
      <a:lvl9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9pPr>
    </p:titleStyle>
    <p:bodyStyle>
      <a:lvl1pPr marL="4445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1pPr>
      <a:lvl2pPr marL="8890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2pPr>
      <a:lvl3pPr marL="13335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3pPr>
      <a:lvl4pPr marL="17780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4pPr>
      <a:lvl5pPr marL="22225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5pPr>
      <a:lvl6pPr marL="26670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6pPr>
      <a:lvl7pPr marL="31115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7pPr>
      <a:lvl8pPr marL="35560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8pPr>
      <a:lvl9pPr marL="40005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9pPr>
    </p:bodyStyle>
    <p:otherStyle>
      <a:lvl1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>
            <a:extLst>
              <a:ext uri="{FF2B5EF4-FFF2-40B4-BE49-F238E27FC236}">
                <a16:creationId xmlns:a16="http://schemas.microsoft.com/office/drawing/2014/main" id="{8189AADA-B79B-44F2-996D-C2046E8FD5E0}"/>
              </a:ext>
            </a:extLst>
          </p:cNvPr>
          <p:cNvSpPr txBox="1"/>
          <p:nvPr/>
        </p:nvSpPr>
        <p:spPr>
          <a:xfrm>
            <a:off x="599422" y="521721"/>
            <a:ext cx="11437902" cy="8309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7" tIns="45717" rIns="45717" bIns="45717">
            <a:spAutoFit/>
          </a:bodyPr>
          <a:lstStyle/>
          <a:p>
            <a:pPr algn="l">
              <a:defRPr sz="6000" b="1">
                <a:latin typeface="Garamond"/>
                <a:ea typeface="Garamond"/>
                <a:cs typeface="Garamond"/>
                <a:sym typeface="Garamond"/>
              </a:defRPr>
            </a:pPr>
            <a:r>
              <a:rPr lang="es-ES" sz="4800" dirty="0">
                <a:latin typeface="Adobe Garamond Pro Bold" panose="02020702060506020403" pitchFamily="18" charset="0"/>
              </a:rPr>
              <a:t>Celulitis blanda  </a:t>
            </a:r>
            <a:r>
              <a:rPr lang="es-ES" sz="2400" dirty="0">
                <a:latin typeface="Adobe Garamond Pro Bold" panose="02020702060506020403" pitchFamily="18" charset="0"/>
              </a:rPr>
              <a:t>COD: OP12.BO02.03 </a:t>
            </a:r>
            <a:endParaRPr lang="es-ES" sz="2800" dirty="0">
              <a:latin typeface="Adobe Garamond Pro Bold" panose="02020702060506020403" pitchFamily="18" charset="0"/>
            </a:endParaRP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C261C4A2-FBF9-497E-8723-A6F827F4150F}"/>
              </a:ext>
            </a:extLst>
          </p:cNvPr>
          <p:cNvSpPr/>
          <p:nvPr/>
        </p:nvSpPr>
        <p:spPr>
          <a:xfrm>
            <a:off x="407794" y="9009296"/>
            <a:ext cx="1215581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55589">
              <a:spcBef>
                <a:spcPts val="300"/>
              </a:spcBef>
              <a:buClr>
                <a:srgbClr val="AEB11E"/>
              </a:buClr>
              <a:buSzPct val="100000"/>
              <a:defRPr sz="2800"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rPr lang="es-ES" sz="700" b="1" i="1" dirty="0"/>
              <a:t>ATENCIÓN</a:t>
            </a:r>
            <a:r>
              <a:rPr lang="es-ES" sz="700" i="1" dirty="0"/>
              <a:t>: Este protocolo es propiedad de TOSKANI, S.L. y debe ser distribuido y utilizado bajo el consentimiento de TOSKANI. Este protocolo es orientativo y puede ser modificado según el criterio del profesional. Esta información se aporta con el objetivo de guiar al profesional en el uso de productos y aplicación. La responsabilidad final sobre el producto y medio de aplicación recae sobre quien lo aplique. Esta información no exime ni al doctor ni al personal estético que deberán utilizar una buena praxis de acuerdo a sus conocimientos en tratamientos de estética médica.</a:t>
            </a:r>
          </a:p>
        </p:txBody>
      </p:sp>
      <p:graphicFrame>
        <p:nvGraphicFramePr>
          <p:cNvPr id="19" name="Tabla 19">
            <a:extLst>
              <a:ext uri="{FF2B5EF4-FFF2-40B4-BE49-F238E27FC236}">
                <a16:creationId xmlns:a16="http://schemas.microsoft.com/office/drawing/2014/main" id="{1F4F7D4E-532B-47DC-BA9D-1FC353E0DC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6136849"/>
              </p:ext>
            </p:extLst>
          </p:nvPr>
        </p:nvGraphicFramePr>
        <p:xfrm>
          <a:off x="6924852" y="1358172"/>
          <a:ext cx="5416120" cy="7657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11281">
                  <a:extLst>
                    <a:ext uri="{9D8B030D-6E8A-4147-A177-3AD203B41FA5}">
                      <a16:colId xmlns:a16="http://schemas.microsoft.com/office/drawing/2014/main" val="1214909988"/>
                    </a:ext>
                  </a:extLst>
                </a:gridCol>
                <a:gridCol w="1814189">
                  <a:extLst>
                    <a:ext uri="{9D8B030D-6E8A-4147-A177-3AD203B41FA5}">
                      <a16:colId xmlns:a16="http://schemas.microsoft.com/office/drawing/2014/main" val="1510252013"/>
                    </a:ext>
                  </a:extLst>
                </a:gridCol>
                <a:gridCol w="2290650">
                  <a:extLst>
                    <a:ext uri="{9D8B030D-6E8A-4147-A177-3AD203B41FA5}">
                      <a16:colId xmlns:a16="http://schemas.microsoft.com/office/drawing/2014/main" val="3086851177"/>
                    </a:ext>
                  </a:extLst>
                </a:gridCol>
              </a:tblGrid>
              <a:tr h="826740">
                <a:tc>
                  <a:txBody>
                    <a:bodyPr/>
                    <a:lstStyle/>
                    <a:p>
                      <a:pPr algn="l"/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Objetivos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indent="0" algn="l">
                        <a:buFontTx/>
                        <a:buNone/>
                      </a:pPr>
                      <a:r>
                        <a:rPr lang="es-ES" sz="1200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Grados I-II-III</a:t>
                      </a:r>
                    </a:p>
                    <a:p>
                      <a:pPr marL="0" indent="0" algn="l">
                        <a:buFontTx/>
                        <a:buNone/>
                      </a:pPr>
                      <a:r>
                        <a:rPr lang="es-ES" sz="1200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Eliminar la acumulación de fluidos y líquidos en el tejido cutáneo. Mejorar la microcirculación en las zonas donde se acumula líquido.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154663"/>
                  </a:ext>
                </a:extLst>
              </a:tr>
              <a:tr h="533771">
                <a:tc>
                  <a:txBody>
                    <a:bodyPr/>
                    <a:lstStyle/>
                    <a:p>
                      <a:pPr marL="0" marR="0" lvl="0" indent="0" algn="l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Perfil Cliente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indent="0" algn="l">
                        <a:buFontTx/>
                        <a:buNone/>
                      </a:pPr>
                      <a:r>
                        <a:rPr lang="es-ES" sz="1200" dirty="0">
                          <a:latin typeface="+mn-lt"/>
                          <a:cs typeface="Helvetica" panose="020B0604020202020204" pitchFamily="34" charset="0"/>
                        </a:rPr>
                        <a:t>Pacientes con </a:t>
                      </a:r>
                      <a:r>
                        <a:rPr lang="es-ES" sz="1200" dirty="0" err="1">
                          <a:latin typeface="+mn-lt"/>
                          <a:cs typeface="Helvetica" panose="020B0604020202020204" pitchFamily="34" charset="0"/>
                        </a:rPr>
                        <a:t>normopeso</a:t>
                      </a:r>
                      <a:r>
                        <a:rPr lang="es-ES" sz="1200" dirty="0">
                          <a:latin typeface="+mn-lt"/>
                          <a:cs typeface="Helvetica" panose="020B0604020202020204" pitchFamily="34" charset="0"/>
                        </a:rPr>
                        <a:t> o sobrepeso ligero y con hábitos sedentarios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7786429"/>
                  </a:ext>
                </a:extLst>
              </a:tr>
              <a:tr h="1194180">
                <a:tc>
                  <a:txBody>
                    <a:bodyPr/>
                    <a:lstStyle/>
                    <a:p>
                      <a:pPr algn="l"/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Técnicas de aplicación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TKN MESOJECTGUN</a:t>
                      </a:r>
                    </a:p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200" b="1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  <a:p>
                      <a:pPr marL="171450" indent="-171450" algn="just">
                        <a:buClr>
                          <a:srgbClr val="B0B628"/>
                        </a:buClr>
                        <a:buFont typeface="Tipo de letra del sistema"/>
                        <a:buChar char="+"/>
                      </a:pP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Electroporación 5</a:t>
                      </a:r>
                    </a:p>
                    <a:p>
                      <a:pPr marL="171450" indent="-171450" algn="just">
                        <a:buClr>
                          <a:srgbClr val="B0B628"/>
                        </a:buClr>
                        <a:buFont typeface="Tipo de letra del sistema"/>
                        <a:buChar char="+"/>
                      </a:pPr>
                      <a:r>
                        <a:rPr lang="es-ES" sz="1200" b="1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Dosage</a:t>
                      </a: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4-5</a:t>
                      </a:r>
                    </a:p>
                    <a:p>
                      <a:pPr marL="171450" indent="-171450" algn="just">
                        <a:buClr>
                          <a:srgbClr val="B0B628"/>
                        </a:buClr>
                        <a:buFont typeface="Tipo de letra del sistema"/>
                        <a:buChar char="+"/>
                      </a:pPr>
                      <a:r>
                        <a:rPr lang="es-ES" sz="1200" b="1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Contact</a:t>
                      </a: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1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Degree</a:t>
                      </a: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5</a:t>
                      </a:r>
                    </a:p>
                    <a:p>
                      <a:pPr marL="171450" indent="-171450" algn="just">
                        <a:spcAft>
                          <a:spcPts val="2400"/>
                        </a:spcAft>
                        <a:buClr>
                          <a:srgbClr val="B0B628"/>
                        </a:buClr>
                        <a:buFont typeface="Tipo de letra del sistema"/>
                        <a:buChar char="+"/>
                      </a:pPr>
                      <a:r>
                        <a:rPr lang="es-ES" sz="1200" b="1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Frequencia</a:t>
                      </a: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5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200" b="1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19422563"/>
                  </a:ext>
                </a:extLst>
              </a:tr>
              <a:tr h="656250">
                <a:tc>
                  <a:txBody>
                    <a:bodyPr/>
                    <a:lstStyle/>
                    <a:p>
                      <a:pPr algn="l"/>
                      <a:endParaRPr lang="es-ES" sz="1200" b="1" baseline="0" dirty="0">
                        <a:solidFill>
                          <a:srgbClr val="B0B628"/>
                        </a:solidFill>
                        <a:latin typeface="+mn-lt"/>
                      </a:endParaRPr>
                    </a:p>
                    <a:p>
                      <a:pPr algn="l"/>
                      <a:r>
                        <a:rPr lang="es-ES" sz="1200" b="1" baseline="0" dirty="0" err="1">
                          <a:solidFill>
                            <a:srgbClr val="B0B628"/>
                          </a:solidFill>
                          <a:latin typeface="+mn-lt"/>
                        </a:rPr>
                        <a:t>Nº</a:t>
                      </a:r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 de sesiones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just"/>
                      <a:endParaRPr lang="es-ES" sz="1200" baseline="0" dirty="0">
                        <a:latin typeface="+mn-lt"/>
                      </a:endParaRPr>
                    </a:p>
                    <a:p>
                      <a:pPr algn="just"/>
                      <a:r>
                        <a:rPr lang="es-ES" sz="1200" baseline="0" dirty="0">
                          <a:latin typeface="+mn-lt"/>
                        </a:rPr>
                        <a:t>De 6 a 10 según criterio profesional. Frecuencia semanal. Repetir una sesión cada mes como mantenimiento.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152106"/>
                  </a:ext>
                </a:extLst>
              </a:tr>
              <a:tr h="921486">
                <a:tc>
                  <a:txBody>
                    <a:bodyPr/>
                    <a:lstStyle/>
                    <a:p>
                      <a:pPr algn="l"/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Precauciones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just"/>
                      <a:r>
                        <a:rPr lang="es-ES" sz="1200" baseline="0" dirty="0">
                          <a:solidFill>
                            <a:schemeClr val="tx1"/>
                          </a:solidFill>
                          <a:latin typeface="+mn-lt"/>
                        </a:rPr>
                        <a:t>Pacientes con algún desorden sanguíneo, infecciones, dermatosis o alergias y/o sensibilidades a substancias usadas en el tratamiento no deben ser tratados ni tampoco pacientes en terapias anticoagulantes.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2984082"/>
                  </a:ext>
                </a:extLst>
              </a:tr>
              <a:tr h="1172334">
                <a:tc>
                  <a:txBody>
                    <a:bodyPr/>
                    <a:lstStyle/>
                    <a:p>
                      <a:pPr algn="l"/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Observaciones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indent="0" algn="l">
                        <a:buFontTx/>
                        <a:buNone/>
                      </a:pPr>
                      <a:r>
                        <a:rPr lang="es-ES" sz="1200" dirty="0">
                          <a:latin typeface="+mn-lt"/>
                          <a:cs typeface="Helvetica" panose="020B0604020202020204" pitchFamily="34" charset="0"/>
                        </a:rPr>
                        <a:t>Tomar 1 vial de FB Plus bebible por las mañanas o bien antes de hacer ejercicio físico.</a:t>
                      </a:r>
                    </a:p>
                    <a:p>
                      <a:pPr marL="0" indent="0" algn="l">
                        <a:buFontTx/>
                        <a:buNone/>
                      </a:pPr>
                      <a:r>
                        <a:rPr lang="es-ES" sz="1200" dirty="0">
                          <a:latin typeface="+mn-lt"/>
                          <a:cs typeface="Helvetica" panose="020B0604020202020204" pitchFamily="34" charset="0"/>
                        </a:rPr>
                        <a:t>*Es recomendable beber 1,5-2L de agua al día.</a:t>
                      </a:r>
                    </a:p>
                    <a:p>
                      <a:pPr marL="0" marR="0" lvl="0" indent="0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*Realizar 1 exfoliación a la semana con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Nutritive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scrub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o con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Soothing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body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peel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en domicilio</a:t>
                      </a:r>
                    </a:p>
                    <a:p>
                      <a:pPr marL="0" marR="0" lvl="0" indent="0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200" baseline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4156307"/>
                  </a:ext>
                </a:extLst>
              </a:tr>
              <a:tr h="459300">
                <a:tc>
                  <a:txBody>
                    <a:bodyPr/>
                    <a:lstStyle/>
                    <a:p>
                      <a:pPr algn="l"/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Protocolos asociados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171450" indent="-171450" algn="l">
                        <a:buClr>
                          <a:srgbClr val="B0B628"/>
                        </a:buClr>
                        <a:buFont typeface="Tipo de letra del sistema"/>
                        <a:buChar char="+"/>
                      </a:pPr>
                      <a:r>
                        <a:rPr lang="es-ES" sz="1200" b="1" dirty="0">
                          <a:latin typeface="+mn-lt"/>
                        </a:rPr>
                        <a:t>(COD_OP12.PE07.00) SOOTHING BODY PEEL</a:t>
                      </a:r>
                      <a:endParaRPr lang="es-ES" sz="12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4514322"/>
                  </a:ext>
                </a:extLst>
              </a:tr>
              <a:tr h="826740">
                <a:tc>
                  <a:txBody>
                    <a:bodyPr/>
                    <a:lstStyle/>
                    <a:p>
                      <a:pPr algn="just"/>
                      <a:endParaRPr lang="es-ES" sz="1200" b="1" baseline="0" dirty="0">
                        <a:solidFill>
                          <a:srgbClr val="B0B628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just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Tipo de letra del sistema"/>
                        <a:buNone/>
                        <a:tabLst/>
                        <a:defRPr/>
                      </a:pPr>
                      <a:endParaRPr lang="es-ES" sz="12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  <a:p>
                      <a:pPr marL="0" marR="0" lvl="0" indent="0" algn="just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Tipo de letra del sistema"/>
                        <a:buNone/>
                        <a:tabLst/>
                        <a:defRPr/>
                      </a:pPr>
                      <a:endParaRPr lang="es-ES" sz="12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  <a:p>
                      <a:pPr marL="0" marR="0" lvl="0" indent="0" algn="just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Tipo de letra del sistema"/>
                        <a:buNone/>
                        <a:tabLst/>
                        <a:defRPr/>
                      </a:pPr>
                      <a:endParaRPr lang="es-ES" sz="12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  <a:p>
                      <a:pPr marL="0" marR="0" lvl="0" indent="0" algn="just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Tipo de letra del sistema"/>
                        <a:buNone/>
                        <a:tabLst/>
                        <a:defRPr/>
                      </a:pPr>
                      <a:endParaRPr lang="es-ES" sz="12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2833861"/>
                  </a:ext>
                </a:extLst>
              </a:tr>
              <a:tr h="1050773">
                <a:tc>
                  <a:txBody>
                    <a:bodyPr/>
                    <a:lstStyle/>
                    <a:p>
                      <a:pPr marL="0" marR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200" b="1" baseline="0" dirty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pPr marL="0" marR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baseline="0" dirty="0">
                          <a:solidFill>
                            <a:schemeClr val="bg1"/>
                          </a:solidFill>
                          <a:latin typeface="+mn-lt"/>
                        </a:rPr>
                        <a:t>HOME CARE</a:t>
                      </a:r>
                    </a:p>
                    <a:p>
                      <a:pPr algn="just"/>
                      <a:r>
                        <a:rPr lang="es-ES" sz="1200" b="1" baseline="0" dirty="0">
                          <a:solidFill>
                            <a:schemeClr val="bg1"/>
                          </a:solidFill>
                          <a:latin typeface="+mn-lt"/>
                        </a:rPr>
                        <a:t>Tratamiento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0B62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171450" indent="-171450" algn="just">
                        <a:buClr>
                          <a:srgbClr val="B0B628"/>
                        </a:buClr>
                        <a:buFont typeface="Tipo de letra del sistema"/>
                        <a:buChar char="+"/>
                      </a:pPr>
                      <a:endParaRPr lang="es-ES" sz="12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  <a:p>
                      <a:pPr marL="74295" algn="l"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r>
                        <a:rPr lang="es-ES" sz="1200" dirty="0">
                          <a:solidFill>
                            <a:srgbClr val="AFB628"/>
                          </a:solidFill>
                          <a:latin typeface="Carlito"/>
                          <a:cs typeface="Carlito"/>
                        </a:rPr>
                        <a:t>+ </a:t>
                      </a:r>
                      <a:r>
                        <a:rPr lang="es-ES" sz="1200" spc="-5" dirty="0">
                          <a:latin typeface="Arial"/>
                          <a:cs typeface="Arial"/>
                        </a:rPr>
                        <a:t>Día: </a:t>
                      </a:r>
                      <a:r>
                        <a:rPr lang="es-ES" sz="1200" dirty="0" err="1">
                          <a:latin typeface="Arial"/>
                          <a:cs typeface="Arial"/>
                        </a:rPr>
                        <a:t>Slimming</a:t>
                      </a:r>
                      <a:r>
                        <a:rPr lang="es-ES" sz="1200" dirty="0">
                          <a:latin typeface="Arial"/>
                          <a:cs typeface="Arial"/>
                        </a:rPr>
                        <a:t> </a:t>
                      </a:r>
                      <a:r>
                        <a:rPr lang="es-ES" sz="1200" spc="-5" dirty="0">
                          <a:latin typeface="Arial"/>
                          <a:cs typeface="Arial"/>
                        </a:rPr>
                        <a:t>Gel </a:t>
                      </a:r>
                      <a:r>
                        <a:rPr lang="es-ES" sz="1200" dirty="0">
                          <a:latin typeface="Arial"/>
                          <a:cs typeface="Arial"/>
                        </a:rPr>
                        <a:t>+ 1 ampolla de </a:t>
                      </a:r>
                      <a:r>
                        <a:rPr lang="es-ES" sz="1200" dirty="0" err="1">
                          <a:latin typeface="Arial"/>
                          <a:cs typeface="Arial"/>
                        </a:rPr>
                        <a:t>Artichoke</a:t>
                      </a:r>
                      <a:r>
                        <a:rPr lang="es-ES" sz="1200" dirty="0">
                          <a:latin typeface="Arial"/>
                          <a:cs typeface="Arial"/>
                        </a:rPr>
                        <a:t> plus </a:t>
                      </a:r>
                      <a:r>
                        <a:rPr lang="es-ES" sz="1200" spc="-5" dirty="0">
                          <a:latin typeface="Arial"/>
                          <a:cs typeface="Arial"/>
                        </a:rPr>
                        <a:t>bebible mezclada en </a:t>
                      </a:r>
                      <a:r>
                        <a:rPr lang="es-ES" sz="1200" dirty="0">
                          <a:latin typeface="Arial"/>
                          <a:cs typeface="Arial"/>
                        </a:rPr>
                        <a:t>1,5-2L </a:t>
                      </a:r>
                      <a:r>
                        <a:rPr lang="es-ES" sz="1200" spc="-5" dirty="0">
                          <a:latin typeface="Arial"/>
                          <a:cs typeface="Arial"/>
                        </a:rPr>
                        <a:t>de agua</a:t>
                      </a:r>
                    </a:p>
                    <a:p>
                      <a:pPr marL="74295" marR="0" lvl="0" indent="0" algn="l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69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dirty="0">
                          <a:solidFill>
                            <a:srgbClr val="AFB628"/>
                          </a:solidFill>
                          <a:latin typeface="Carlito"/>
                          <a:cs typeface="Carlito"/>
                        </a:rPr>
                        <a:t>+ </a:t>
                      </a:r>
                      <a:r>
                        <a:rPr lang="es-ES" sz="1200" spc="-5" dirty="0">
                          <a:latin typeface="Arial"/>
                          <a:cs typeface="Arial"/>
                        </a:rPr>
                        <a:t>Noche: </a:t>
                      </a:r>
                      <a:r>
                        <a:rPr lang="es-ES" sz="1200" spc="-5" dirty="0" err="1">
                          <a:latin typeface="Arial"/>
                          <a:cs typeface="Arial"/>
                        </a:rPr>
                        <a:t>Firming</a:t>
                      </a:r>
                      <a:r>
                        <a:rPr lang="es-ES" sz="1200" spc="-5" dirty="0">
                          <a:latin typeface="Arial"/>
                          <a:cs typeface="Arial"/>
                        </a:rPr>
                        <a:t> Gel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3100299"/>
                  </a:ext>
                </a:extLst>
              </a:tr>
            </a:tbl>
          </a:graphicData>
        </a:graphic>
      </p:graphicFrame>
      <p:graphicFrame>
        <p:nvGraphicFramePr>
          <p:cNvPr id="26" name="Tabla 4">
            <a:extLst>
              <a:ext uri="{FF2B5EF4-FFF2-40B4-BE49-F238E27FC236}">
                <a16:creationId xmlns:a16="http://schemas.microsoft.com/office/drawing/2014/main" id="{24D4CCF0-AD6A-4495-9143-D1D0637FA5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6471361"/>
              </p:ext>
            </p:extLst>
          </p:nvPr>
        </p:nvGraphicFramePr>
        <p:xfrm>
          <a:off x="599423" y="1352712"/>
          <a:ext cx="6116874" cy="633078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38885">
                  <a:extLst>
                    <a:ext uri="{9D8B030D-6E8A-4147-A177-3AD203B41FA5}">
                      <a16:colId xmlns:a16="http://schemas.microsoft.com/office/drawing/2014/main" val="15447687"/>
                    </a:ext>
                  </a:extLst>
                </a:gridCol>
                <a:gridCol w="2595857">
                  <a:extLst>
                    <a:ext uri="{9D8B030D-6E8A-4147-A177-3AD203B41FA5}">
                      <a16:colId xmlns:a16="http://schemas.microsoft.com/office/drawing/2014/main" val="2802658812"/>
                    </a:ext>
                  </a:extLst>
                </a:gridCol>
                <a:gridCol w="2782132">
                  <a:extLst>
                    <a:ext uri="{9D8B030D-6E8A-4147-A177-3AD203B41FA5}">
                      <a16:colId xmlns:a16="http://schemas.microsoft.com/office/drawing/2014/main" val="895448561"/>
                    </a:ext>
                  </a:extLst>
                </a:gridCol>
              </a:tblGrid>
              <a:tr h="564338">
                <a:tc>
                  <a:txBody>
                    <a:bodyPr/>
                    <a:lstStyle/>
                    <a:p>
                      <a:pPr algn="ctr"/>
                      <a:r>
                        <a:rPr lang="es-ES" sz="1100" b="1" dirty="0">
                          <a:solidFill>
                            <a:schemeClr val="bg1"/>
                          </a:solidFill>
                        </a:rPr>
                        <a:t>SESIÓN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0B62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b="1" dirty="0">
                          <a:solidFill>
                            <a:schemeClr val="bg1"/>
                          </a:solidFill>
                        </a:rPr>
                        <a:t>TRATAMIENTO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0B62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b="1" dirty="0">
                          <a:solidFill>
                            <a:schemeClr val="bg1"/>
                          </a:solidFill>
                        </a:rPr>
                        <a:t>PRODUCTO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0B62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8850444"/>
                  </a:ext>
                </a:extLst>
              </a:tr>
              <a:tr h="1412477"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>
                          <a:solidFill>
                            <a:srgbClr val="B0B628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Helvetica" pitchFamily="2" charset="0"/>
                        <a:buNone/>
                        <a:tabLst/>
                        <a:defRPr/>
                      </a:pPr>
                      <a:r>
                        <a:rPr lang="es-ES" sz="1200" dirty="0">
                          <a:latin typeface="+mn-lt"/>
                        </a:rPr>
                        <a:t>PEELING </a:t>
                      </a:r>
                      <a:r>
                        <a:rPr lang="es-ES" sz="1200" b="1" dirty="0">
                          <a:latin typeface="+mn-lt"/>
                        </a:rPr>
                        <a:t>(VER MODO APLICACIÓN: </a:t>
                      </a: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(COD: OP12.PE07.00</a:t>
                      </a: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Calibri" panose="020F0502020204030204"/>
                          <a:ea typeface="+mn-ea"/>
                          <a:cs typeface="+mn-cs"/>
                          <a:sym typeface="Helvetica Light"/>
                        </a:rPr>
                        <a:t>)</a:t>
                      </a:r>
                    </a:p>
                    <a:p>
                      <a:pPr marL="0" marR="0" lvl="0" indent="0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Helvetica" pitchFamily="2" charset="0"/>
                        <a:buNone/>
                        <a:tabLst/>
                        <a:defRPr/>
                      </a:pPr>
                      <a:endParaRPr lang="es-ES" sz="1200" dirty="0">
                        <a:latin typeface="+mn-lt"/>
                      </a:endParaRPr>
                    </a:p>
                    <a:p>
                      <a:pPr marL="0" lvl="0" indent="0" algn="l">
                        <a:buClr>
                          <a:srgbClr val="B0B628"/>
                        </a:buClr>
                        <a:buFont typeface="Helvetica" pitchFamily="2" charset="0"/>
                        <a:buNone/>
                        <a:tabLst/>
                      </a:pPr>
                      <a:r>
                        <a:rPr lang="es-ES" sz="1200" dirty="0">
                          <a:latin typeface="+mn-lt"/>
                        </a:rPr>
                        <a:t>MESOTERAPIA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82563" marR="0" lvl="0" indent="-182563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Helvetica" pitchFamily="2" charset="0"/>
                        <a:buChar char="+"/>
                        <a:tabLst/>
                        <a:defRPr/>
                      </a:pPr>
                      <a:r>
                        <a:rPr lang="es-ES" sz="1200" dirty="0" err="1">
                          <a:latin typeface="+mn-lt"/>
                        </a:rPr>
                        <a:t>Soothing</a:t>
                      </a:r>
                      <a:r>
                        <a:rPr lang="es-ES" sz="1200" dirty="0"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latin typeface="+mn-lt"/>
                        </a:rPr>
                        <a:t>body</a:t>
                      </a:r>
                      <a:r>
                        <a:rPr lang="es-ES" sz="1200" dirty="0"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latin typeface="+mn-lt"/>
                        </a:rPr>
                        <a:t>peel</a:t>
                      </a:r>
                      <a:endParaRPr lang="es-ES" sz="1200" dirty="0">
                        <a:latin typeface="+mn-lt"/>
                      </a:endParaRPr>
                    </a:p>
                    <a:p>
                      <a:pPr marL="0" marR="0" lvl="0" indent="0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Helvetica" pitchFamily="2" charset="0"/>
                        <a:buNone/>
                        <a:tabLst/>
                        <a:defRPr/>
                      </a:pPr>
                      <a:endParaRPr lang="es-ES" sz="1200" dirty="0"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latin typeface="+mn-lt"/>
                        </a:rPr>
                        <a:t>3ml</a:t>
                      </a:r>
                      <a:r>
                        <a:rPr lang="es-ES" sz="1200" b="1" dirty="0">
                          <a:latin typeface="+mn-lt"/>
                        </a:rPr>
                        <a:t> </a:t>
                      </a:r>
                      <a:r>
                        <a:rPr lang="es-ES" sz="12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Helvetica" panose="020B0604020202020204" pitchFamily="34" charset="0"/>
                        </a:rPr>
                        <a:t>Loc. </a:t>
                      </a:r>
                      <a:r>
                        <a:rPr lang="es-ES" sz="1200" b="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Helvetica" panose="020B0604020202020204" pitchFamily="34" charset="0"/>
                        </a:rPr>
                        <a:t>Cellulite</a:t>
                      </a:r>
                      <a:r>
                        <a:rPr lang="es-ES" sz="12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Helvetica" panose="020B0604020202020204" pitchFamily="34" charset="0"/>
                        </a:rPr>
                        <a:t> </a:t>
                      </a:r>
                      <a:r>
                        <a:rPr lang="es-ES" sz="1200" b="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Helvetica" panose="020B0604020202020204" pitchFamily="34" charset="0"/>
                        </a:rPr>
                        <a:t>Cocktail</a:t>
                      </a:r>
                      <a:r>
                        <a:rPr lang="es-ES" sz="12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Helvetica" panose="020B0604020202020204" pitchFamily="34" charset="0"/>
                        </a:rPr>
                        <a:t> </a:t>
                      </a: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latin typeface="+mn-lt"/>
                        </a:rPr>
                        <a:t>2ml </a:t>
                      </a:r>
                      <a:r>
                        <a:rPr lang="es-ES" sz="1200" dirty="0" err="1">
                          <a:latin typeface="+mn-lt"/>
                        </a:rPr>
                        <a:t>Asiacen</a:t>
                      </a:r>
                      <a:endParaRPr lang="es-ES" sz="1200" dirty="0"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latin typeface="+mn-lt"/>
                        </a:rPr>
                        <a:t>5ml </a:t>
                      </a:r>
                      <a:r>
                        <a:rPr lang="es-ES" sz="1200" dirty="0" err="1">
                          <a:latin typeface="+mn-lt"/>
                        </a:rPr>
                        <a:t>Cynomax</a:t>
                      </a:r>
                      <a:endParaRPr lang="es-ES" sz="12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64090273"/>
                  </a:ext>
                </a:extLst>
              </a:tr>
              <a:tr h="1088493"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>
                          <a:solidFill>
                            <a:srgbClr val="B0B628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Helvetica" pitchFamily="2" charset="0"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  <a:sym typeface="Helvetica Light"/>
                        </a:rPr>
                        <a:t>PEELING </a:t>
                      </a:r>
                    </a:p>
                    <a:p>
                      <a:pPr marL="0" marR="0" lvl="0" indent="0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Helvetica" pitchFamily="2" charset="0"/>
                        <a:buNone/>
                        <a:tabLst/>
                        <a:defRPr/>
                      </a:pPr>
                      <a:endParaRPr kumimoji="0" lang="es-ES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cs typeface="+mn-cs"/>
                        <a:sym typeface="Helvetica Light"/>
                      </a:endParaRPr>
                    </a:p>
                    <a:p>
                      <a:pPr marL="0" marR="0" lvl="0" indent="0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Helvetica" pitchFamily="2" charset="0"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  <a:sym typeface="Helvetica Light"/>
                        </a:rPr>
                        <a:t>MESOTERAPIA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82563" marR="0" lvl="0" indent="-182563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Helvetica" pitchFamily="2" charset="0"/>
                        <a:buChar char="+"/>
                        <a:tabLst/>
                        <a:defRPr/>
                      </a:pP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Soothing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body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peel</a:t>
                      </a:r>
                      <a:endParaRPr lang="es-ES" sz="12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  <a:p>
                      <a:pPr marL="182563" marR="0" lvl="0" indent="-182563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Helvetica" pitchFamily="2" charset="0"/>
                        <a:buChar char="+"/>
                        <a:tabLst/>
                        <a:defRPr/>
                      </a:pPr>
                      <a:endParaRPr lang="es-ES" sz="12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3ml </a:t>
                      </a:r>
                      <a:r>
                        <a:rPr lang="es-ES" sz="1200" b="0" i="0" u="none" strike="noStrike" kern="1200" cap="none" spc="0" baseline="0" dirty="0">
                          <a:solidFill>
                            <a:schemeClr val="dk1"/>
                          </a:solidFill>
                          <a:uFillTx/>
                          <a:latin typeface="+mn-lt"/>
                          <a:ea typeface="+mn-ea"/>
                          <a:cs typeface="Helvetica" panose="020B0604020202020204" pitchFamily="34" charset="0"/>
                          <a:sym typeface="Helvetica Light"/>
                        </a:rPr>
                        <a:t>Loc. </a:t>
                      </a:r>
                      <a:r>
                        <a:rPr lang="es-ES" sz="1200" b="0" i="0" u="none" strike="noStrike" kern="1200" cap="none" spc="0" baseline="0" dirty="0" err="1">
                          <a:solidFill>
                            <a:schemeClr val="dk1"/>
                          </a:solidFill>
                          <a:uFillTx/>
                          <a:latin typeface="+mn-lt"/>
                          <a:ea typeface="+mn-ea"/>
                          <a:cs typeface="Helvetica" panose="020B0604020202020204" pitchFamily="34" charset="0"/>
                          <a:sym typeface="Helvetica Light"/>
                        </a:rPr>
                        <a:t>Cellulite</a:t>
                      </a:r>
                      <a:r>
                        <a:rPr lang="es-ES" sz="1200" b="0" i="0" u="none" strike="noStrike" kern="1200" cap="none" spc="0" baseline="0" dirty="0">
                          <a:solidFill>
                            <a:schemeClr val="dk1"/>
                          </a:solidFill>
                          <a:uFillTx/>
                          <a:latin typeface="+mn-lt"/>
                          <a:ea typeface="+mn-ea"/>
                          <a:cs typeface="Helvetica" panose="020B0604020202020204" pitchFamily="34" charset="0"/>
                          <a:sym typeface="Helvetica Light"/>
                        </a:rPr>
                        <a:t> </a:t>
                      </a:r>
                      <a:r>
                        <a:rPr lang="es-ES" sz="1200" b="0" i="0" u="none" strike="noStrike" kern="1200" cap="none" spc="0" baseline="0" dirty="0" err="1">
                          <a:solidFill>
                            <a:schemeClr val="dk1"/>
                          </a:solidFill>
                          <a:uFillTx/>
                          <a:latin typeface="+mn-lt"/>
                          <a:ea typeface="+mn-ea"/>
                          <a:cs typeface="Helvetica" panose="020B0604020202020204" pitchFamily="34" charset="0"/>
                          <a:sym typeface="Helvetica Light"/>
                        </a:rPr>
                        <a:t>Cocktail</a:t>
                      </a:r>
                      <a:r>
                        <a:rPr lang="es-ES" sz="1200" b="0" i="0" u="none" strike="noStrike" kern="1200" cap="none" spc="0" baseline="0" dirty="0">
                          <a:solidFill>
                            <a:schemeClr val="dk1"/>
                          </a:solidFill>
                          <a:uFillTx/>
                          <a:latin typeface="+mn-lt"/>
                          <a:ea typeface="+mn-ea"/>
                          <a:cs typeface="Helvetica" panose="020B0604020202020204" pitchFamily="34" charset="0"/>
                          <a:sym typeface="Helvetica Light"/>
                        </a:rPr>
                        <a:t> </a:t>
                      </a: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2ml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Rutinel</a:t>
                      </a:r>
                      <a:endParaRPr lang="es-ES" sz="12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5ml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Cynomax</a:t>
                      </a:r>
                      <a:endParaRPr lang="es-ES" sz="12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16482173"/>
                  </a:ext>
                </a:extLst>
              </a:tr>
              <a:tr h="1088493"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>
                          <a:solidFill>
                            <a:srgbClr val="B0B628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Helvetica" pitchFamily="2" charset="0"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  <a:sym typeface="Helvetica Light"/>
                        </a:rPr>
                        <a:t>PEELING </a:t>
                      </a:r>
                    </a:p>
                    <a:p>
                      <a:pPr marL="0" marR="0" lvl="0" indent="0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Helvetica" pitchFamily="2" charset="0"/>
                        <a:buNone/>
                        <a:tabLst/>
                        <a:defRPr/>
                      </a:pPr>
                      <a:endParaRPr kumimoji="0" lang="es-ES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cs typeface="+mn-cs"/>
                        <a:sym typeface="Helvetica Light"/>
                      </a:endParaRPr>
                    </a:p>
                    <a:p>
                      <a:pPr marL="0" marR="0" lvl="0" indent="0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Helvetica" pitchFamily="2" charset="0"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  <a:sym typeface="Helvetica Light"/>
                        </a:rPr>
                        <a:t>MESOTERAPIA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82563" marR="0" lvl="0" indent="-182563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Helvetica" pitchFamily="2" charset="0"/>
                        <a:buChar char="+"/>
                        <a:tabLst/>
                        <a:defRPr/>
                      </a:pP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Soothing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body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peel</a:t>
                      </a:r>
                      <a:endParaRPr lang="es-ES" sz="12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  <a:p>
                      <a:pPr marL="182563" marR="0" lvl="0" indent="-182563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Helvetica" pitchFamily="2" charset="0"/>
                        <a:buChar char="+"/>
                        <a:tabLst/>
                        <a:defRPr/>
                      </a:pPr>
                      <a:endParaRPr lang="es-ES" sz="12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3ml </a:t>
                      </a:r>
                      <a:r>
                        <a:rPr lang="es-ES" sz="1200" b="0" i="0" u="none" strike="noStrike" kern="1200" cap="none" spc="0" baseline="0" dirty="0">
                          <a:solidFill>
                            <a:schemeClr val="dk1"/>
                          </a:solidFill>
                          <a:uFillTx/>
                          <a:latin typeface="+mn-lt"/>
                          <a:ea typeface="+mn-ea"/>
                          <a:cs typeface="Helvetica" panose="020B0604020202020204" pitchFamily="34" charset="0"/>
                          <a:sym typeface="Helvetica Light"/>
                        </a:rPr>
                        <a:t>Loc. </a:t>
                      </a:r>
                      <a:r>
                        <a:rPr lang="es-ES" sz="1200" b="0" i="0" u="none" strike="noStrike" kern="1200" cap="none" spc="0" baseline="0" dirty="0" err="1">
                          <a:solidFill>
                            <a:schemeClr val="dk1"/>
                          </a:solidFill>
                          <a:uFillTx/>
                          <a:latin typeface="+mn-lt"/>
                          <a:ea typeface="+mn-ea"/>
                          <a:cs typeface="Helvetica" panose="020B0604020202020204" pitchFamily="34" charset="0"/>
                          <a:sym typeface="Helvetica Light"/>
                        </a:rPr>
                        <a:t>Cellulite</a:t>
                      </a:r>
                      <a:r>
                        <a:rPr lang="es-ES" sz="1200" b="0" i="0" u="none" strike="noStrike" kern="1200" cap="none" spc="0" baseline="0" dirty="0">
                          <a:solidFill>
                            <a:schemeClr val="dk1"/>
                          </a:solidFill>
                          <a:uFillTx/>
                          <a:latin typeface="+mn-lt"/>
                          <a:ea typeface="+mn-ea"/>
                          <a:cs typeface="Helvetica" panose="020B0604020202020204" pitchFamily="34" charset="0"/>
                          <a:sym typeface="Helvetica Light"/>
                        </a:rPr>
                        <a:t> </a:t>
                      </a:r>
                      <a:r>
                        <a:rPr lang="es-ES" sz="1200" b="0" i="0" u="none" strike="noStrike" kern="1200" cap="none" spc="0" baseline="0" dirty="0" err="1">
                          <a:solidFill>
                            <a:schemeClr val="dk1"/>
                          </a:solidFill>
                          <a:uFillTx/>
                          <a:latin typeface="+mn-lt"/>
                          <a:ea typeface="+mn-ea"/>
                          <a:cs typeface="Helvetica" panose="020B0604020202020204" pitchFamily="34" charset="0"/>
                          <a:sym typeface="Helvetica Light"/>
                        </a:rPr>
                        <a:t>Cocktail</a:t>
                      </a:r>
                      <a:r>
                        <a:rPr lang="es-ES" sz="1200" b="0" i="0" u="none" strike="noStrike" kern="1200" cap="none" spc="0" baseline="0" dirty="0">
                          <a:solidFill>
                            <a:schemeClr val="dk1"/>
                          </a:solidFill>
                          <a:uFillTx/>
                          <a:latin typeface="+mn-lt"/>
                          <a:ea typeface="+mn-ea"/>
                          <a:cs typeface="Helvetica" panose="020B0604020202020204" pitchFamily="34" charset="0"/>
                          <a:sym typeface="Helvetica Light"/>
                        </a:rPr>
                        <a:t> </a:t>
                      </a: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2ml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Rutinel</a:t>
                      </a:r>
                      <a:endParaRPr lang="es-ES" sz="12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5ml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Cynomax</a:t>
                      </a:r>
                      <a:endParaRPr lang="es-ES" sz="12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39946716"/>
                  </a:ext>
                </a:extLst>
              </a:tr>
              <a:tr h="1088493">
                <a:tc>
                  <a:txBody>
                    <a:bodyPr/>
                    <a:lstStyle/>
                    <a:p>
                      <a:pPr algn="ctr"/>
                      <a:r>
                        <a:rPr lang="es-ES" sz="1200" b="1">
                          <a:solidFill>
                            <a:srgbClr val="B0B628"/>
                          </a:solidFill>
                          <a:latin typeface="+mn-lt"/>
                        </a:rPr>
                        <a:t>4</a:t>
                      </a:r>
                      <a:endParaRPr lang="es-ES" sz="1200" b="1" dirty="0">
                        <a:solidFill>
                          <a:srgbClr val="B0B628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Helvetica" pitchFamily="2" charset="0"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  <a:sym typeface="Helvetica Light"/>
                        </a:rPr>
                        <a:t>PEELING </a:t>
                      </a:r>
                    </a:p>
                    <a:p>
                      <a:pPr marL="0" marR="0" lvl="0" indent="0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Helvetica" pitchFamily="2" charset="0"/>
                        <a:buNone/>
                        <a:tabLst/>
                        <a:defRPr/>
                      </a:pPr>
                      <a:endParaRPr kumimoji="0" lang="es-ES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cs typeface="+mn-cs"/>
                        <a:sym typeface="Helvetica Light"/>
                      </a:endParaRPr>
                    </a:p>
                    <a:p>
                      <a:pPr marL="0" marR="0" lvl="0" indent="0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Helvetica" pitchFamily="2" charset="0"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  <a:sym typeface="Helvetica Light"/>
                        </a:rPr>
                        <a:t>MESOTERAPIA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82563" marR="0" lvl="0" indent="-182563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Helvetica" pitchFamily="2" charset="0"/>
                        <a:buChar char="+"/>
                        <a:tabLst/>
                        <a:defRPr/>
                      </a:pP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Soothing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body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peel</a:t>
                      </a:r>
                      <a:endParaRPr lang="es-ES" sz="12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  <a:p>
                      <a:pPr marL="0" marR="0" lvl="0" indent="0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Helvetica" pitchFamily="2" charset="0"/>
                        <a:buNone/>
                        <a:tabLst/>
                        <a:defRPr/>
                      </a:pPr>
                      <a:endParaRPr lang="it-IT" sz="1200" dirty="0"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it-IT" sz="1200" dirty="0">
                          <a:latin typeface="+mn-lt"/>
                        </a:rPr>
                        <a:t>3ml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Firming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Cocktail</a:t>
                      </a:r>
                      <a:endParaRPr lang="es-ES" sz="12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  <a:p>
                      <a:pPr marL="182563" marR="0" lvl="0" indent="-182563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Helvetica" pitchFamily="2" charset="0"/>
                        <a:buChar char="+"/>
                        <a:tabLst/>
                        <a:defRPr/>
                      </a:pPr>
                      <a:r>
                        <a:rPr lang="it-IT" sz="1200" dirty="0">
                          <a:latin typeface="+mn-lt"/>
                        </a:rPr>
                        <a:t>5ml Levocarnicel </a:t>
                      </a:r>
                    </a:p>
                    <a:p>
                      <a:pPr marL="182563" marR="0" lvl="0" indent="-182563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Helvetica" pitchFamily="2" charset="0"/>
                        <a:buChar char="+"/>
                        <a:tabLst/>
                        <a:defRPr/>
                      </a:pPr>
                      <a:r>
                        <a:rPr lang="it-IT" sz="1200" dirty="0">
                          <a:latin typeface="+mn-lt"/>
                        </a:rPr>
                        <a:t>2ml Pirastinol</a:t>
                      </a:r>
                      <a:endParaRPr lang="es-ES" sz="12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44397291"/>
                  </a:ext>
                </a:extLst>
              </a:tr>
              <a:tr h="1088493"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>
                          <a:solidFill>
                            <a:srgbClr val="B0B628"/>
                          </a:solidFill>
                          <a:latin typeface="+mn-lt"/>
                        </a:rPr>
                        <a:t>5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Helvetica" pitchFamily="2" charset="0"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  <a:sym typeface="Helvetica Light"/>
                        </a:rPr>
                        <a:t>PEELING </a:t>
                      </a:r>
                    </a:p>
                    <a:p>
                      <a:pPr marL="0" marR="0" lvl="0" indent="0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Helvetica" pitchFamily="2" charset="0"/>
                        <a:buNone/>
                        <a:tabLst/>
                        <a:defRPr/>
                      </a:pPr>
                      <a:endParaRPr kumimoji="0" lang="es-ES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cs typeface="+mn-cs"/>
                        <a:sym typeface="Helvetica Light"/>
                      </a:endParaRPr>
                    </a:p>
                    <a:p>
                      <a:pPr marL="0" marR="0" lvl="0" indent="0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Helvetica" pitchFamily="2" charset="0"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  <a:sym typeface="Helvetica Light"/>
                        </a:rPr>
                        <a:t>MESOTERAPIA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82563" marR="0" lvl="0" indent="-182563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Helvetica" pitchFamily="2" charset="0"/>
                        <a:buChar char="+"/>
                        <a:tabLst/>
                        <a:defRPr/>
                      </a:pP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Soothing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body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peel</a:t>
                      </a:r>
                      <a:endParaRPr lang="es-ES" sz="12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  <a:p>
                      <a:pPr marL="0" marR="0" lvl="0" indent="0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Helvetica" pitchFamily="2" charset="0"/>
                        <a:buNone/>
                        <a:tabLst/>
                        <a:defRPr/>
                      </a:pPr>
                      <a:endParaRPr lang="it-IT" sz="1200" dirty="0"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it-IT" sz="1200" dirty="0">
                          <a:latin typeface="+mn-lt"/>
                        </a:rPr>
                        <a:t>3ml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Firming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Cocktail</a:t>
                      </a:r>
                      <a:endParaRPr lang="es-ES" sz="12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  <a:p>
                      <a:pPr marL="182563" marR="0" lvl="0" indent="-182563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Helvetica" pitchFamily="2" charset="0"/>
                        <a:buChar char="+"/>
                        <a:tabLst/>
                        <a:defRPr/>
                      </a:pPr>
                      <a:r>
                        <a:rPr lang="it-IT" sz="1200" dirty="0">
                          <a:latin typeface="+mn-lt"/>
                        </a:rPr>
                        <a:t>5ml Levocarnicel </a:t>
                      </a:r>
                    </a:p>
                    <a:p>
                      <a:pPr marL="182563" marR="0" lvl="0" indent="-182563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Helvetica" pitchFamily="2" charset="0"/>
                        <a:buChar char="+"/>
                        <a:tabLst/>
                        <a:defRPr/>
                      </a:pPr>
                      <a:r>
                        <a:rPr lang="it-IT" sz="1200" dirty="0">
                          <a:latin typeface="+mn-lt"/>
                        </a:rPr>
                        <a:t>2ml Pirastinol</a:t>
                      </a:r>
                      <a:endParaRPr lang="es-ES" sz="12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84649706"/>
                  </a:ext>
                </a:extLst>
              </a:tr>
            </a:tbl>
          </a:graphicData>
        </a:graphic>
      </p:graphicFrame>
      <p:sp>
        <p:nvSpPr>
          <p:cNvPr id="7" name="6 CuadroTexto"/>
          <p:cNvSpPr txBox="1"/>
          <p:nvPr/>
        </p:nvSpPr>
        <p:spPr>
          <a:xfrm>
            <a:off x="677845" y="8728874"/>
            <a:ext cx="5976956" cy="287258"/>
          </a:xfrm>
          <a:prstGeom prst="rect">
            <a:avLst/>
          </a:prstGeom>
          <a:solidFill>
            <a:srgbClr val="B0B628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r>
              <a:rPr lang="es-ES" sz="1200" b="1" dirty="0">
                <a:solidFill>
                  <a:schemeClr val="bg1"/>
                </a:solidFill>
              </a:rPr>
              <a:t>Finalizar en cada sesión con </a:t>
            </a:r>
            <a:r>
              <a:rPr lang="es-ES" sz="1200" b="1" dirty="0" err="1">
                <a:solidFill>
                  <a:schemeClr val="bg1"/>
                </a:solidFill>
              </a:rPr>
              <a:t>Slimming</a:t>
            </a:r>
            <a:r>
              <a:rPr lang="es-ES" sz="1200" b="1" dirty="0">
                <a:solidFill>
                  <a:schemeClr val="bg1"/>
                </a:solidFill>
              </a:rPr>
              <a:t> </a:t>
            </a:r>
            <a:r>
              <a:rPr lang="es-ES" sz="1200" b="1" dirty="0" err="1">
                <a:solidFill>
                  <a:schemeClr val="bg1"/>
                </a:solidFill>
              </a:rPr>
              <a:t>Body</a:t>
            </a:r>
            <a:r>
              <a:rPr lang="es-ES" sz="1200" b="1" dirty="0">
                <a:solidFill>
                  <a:schemeClr val="bg1"/>
                </a:solidFill>
              </a:rPr>
              <a:t> </a:t>
            </a:r>
            <a:r>
              <a:rPr lang="es-ES" sz="1200" b="1" dirty="0" err="1">
                <a:solidFill>
                  <a:schemeClr val="bg1"/>
                </a:solidFill>
              </a:rPr>
              <a:t>Peel</a:t>
            </a:r>
            <a:r>
              <a:rPr lang="es-ES" sz="1200" b="1" dirty="0">
                <a:solidFill>
                  <a:schemeClr val="bg1"/>
                </a:solidFill>
              </a:rPr>
              <a:t> off </a:t>
            </a:r>
            <a:r>
              <a:rPr lang="es-ES" sz="1200" b="1" dirty="0" err="1">
                <a:solidFill>
                  <a:schemeClr val="bg1"/>
                </a:solidFill>
              </a:rPr>
              <a:t>Mask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8" name="6 CuadroTexto">
            <a:extLst>
              <a:ext uri="{FF2B5EF4-FFF2-40B4-BE49-F238E27FC236}">
                <a16:creationId xmlns:a16="http://schemas.microsoft.com/office/drawing/2014/main" id="{7C8915A7-F146-4447-98BC-FB7A86C5439E}"/>
              </a:ext>
            </a:extLst>
          </p:cNvPr>
          <p:cNvSpPr txBox="1"/>
          <p:nvPr/>
        </p:nvSpPr>
        <p:spPr>
          <a:xfrm>
            <a:off x="683192" y="8232785"/>
            <a:ext cx="5976956" cy="471924"/>
          </a:xfrm>
          <a:prstGeom prst="rect">
            <a:avLst/>
          </a:prstGeom>
          <a:solidFill>
            <a:srgbClr val="B0B628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r>
              <a:rPr lang="es-ES" sz="1200" b="1" dirty="0">
                <a:solidFill>
                  <a:schemeClr val="bg1"/>
                </a:solidFill>
                <a:cs typeface="Arial" panose="020B0604020202020204" pitchFamily="34" charset="0"/>
              </a:rPr>
              <a:t>Antes de iniciar cada sesión realizar maniobras de apertura de drenaje linfático: </a:t>
            </a:r>
            <a:r>
              <a:rPr lang="es-ES" sz="1200" b="1" dirty="0" err="1">
                <a:solidFill>
                  <a:schemeClr val="bg1"/>
                </a:solidFill>
                <a:cs typeface="Arial" panose="020B0604020202020204" pitchFamily="34" charset="0"/>
              </a:rPr>
              <a:t>profundus</a:t>
            </a:r>
            <a:r>
              <a:rPr lang="es-ES" sz="1200" b="1" dirty="0">
                <a:solidFill>
                  <a:schemeClr val="bg1"/>
                </a:solidFill>
                <a:cs typeface="Arial" panose="020B0604020202020204" pitchFamily="34" charset="0"/>
              </a:rPr>
              <a:t>, </a:t>
            </a:r>
            <a:r>
              <a:rPr lang="es-ES" sz="1200" b="1" dirty="0" err="1">
                <a:solidFill>
                  <a:schemeClr val="bg1"/>
                </a:solidFill>
                <a:cs typeface="Arial" panose="020B0604020202020204" pitchFamily="34" charset="0"/>
              </a:rPr>
              <a:t>terminus</a:t>
            </a:r>
            <a:r>
              <a:rPr lang="es-ES" sz="1200" b="1" dirty="0">
                <a:solidFill>
                  <a:schemeClr val="bg1"/>
                </a:solidFill>
                <a:cs typeface="Arial" panose="020B0604020202020204" pitchFamily="34" charset="0"/>
              </a:rPr>
              <a:t>, axilas, cisterna de </a:t>
            </a:r>
            <a:r>
              <a:rPr lang="es-ES" sz="1200" b="1" dirty="0" err="1">
                <a:solidFill>
                  <a:schemeClr val="bg1"/>
                </a:solidFill>
                <a:cs typeface="Arial" panose="020B0604020202020204" pitchFamily="34" charset="0"/>
              </a:rPr>
              <a:t>peket</a:t>
            </a:r>
            <a:r>
              <a:rPr lang="es-ES" sz="1200" b="1" dirty="0">
                <a:solidFill>
                  <a:schemeClr val="bg1"/>
                </a:solidFill>
                <a:cs typeface="Arial" panose="020B0604020202020204" pitchFamily="34" charset="0"/>
              </a:rPr>
              <a:t>, ingles, hueco poplíteo y pies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5079181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  <a:extLst>
    <a:ext uri="{05A4C25C-085E-4340-85A3-A5531E510DB2}">
      <thm15:themeFamily xmlns:thm15="http://schemas.microsoft.com/office/thememl/2012/main" name="ALOPECIA_TKN_ES" id="{FC3D0C7D-0FD0-46C7-8ADD-8069503613B2}" vid="{FBE351C4-4953-41AC-BB20-F0CAAE77F0D9}"/>
    </a:ext>
  </a:extLst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3150</TotalTime>
  <Words>424</Words>
  <Application>Microsoft Office PowerPoint</Application>
  <PresentationFormat>Personalizado</PresentationFormat>
  <Paragraphs>84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10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12" baseType="lpstr">
      <vt:lpstr>Adobe Garamond Pro Bold</vt:lpstr>
      <vt:lpstr>Arial</vt:lpstr>
      <vt:lpstr>Calibri</vt:lpstr>
      <vt:lpstr>Carlito</vt:lpstr>
      <vt:lpstr>Garamond</vt:lpstr>
      <vt:lpstr>Helvetica</vt:lpstr>
      <vt:lpstr>Helvetica Light</vt:lpstr>
      <vt:lpstr>Helvetica Neue</vt:lpstr>
      <vt:lpstr>Helvetica Neue Light</vt:lpstr>
      <vt:lpstr>Tipo de letra del sistema</vt:lpstr>
      <vt:lpstr>White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Gal·la Termes</dc:creator>
  <cp:lastModifiedBy>mcollado</cp:lastModifiedBy>
  <cp:revision>519</cp:revision>
  <cp:lastPrinted>2021-08-24T08:42:49Z</cp:lastPrinted>
  <dcterms:created xsi:type="dcterms:W3CDTF">2020-02-17T15:17:27Z</dcterms:created>
  <dcterms:modified xsi:type="dcterms:W3CDTF">2022-04-12T12:12:46Z</dcterms:modified>
</cp:coreProperties>
</file>