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4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5268" autoAdjust="0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599422" y="521721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Celulitis dura  </a:t>
            </a:r>
            <a:r>
              <a:rPr lang="es-ES" sz="2400" dirty="0">
                <a:latin typeface="Adobe Garamond Pro Bold" panose="02020702060506020403" pitchFamily="18" charset="0"/>
              </a:rPr>
              <a:t>COD: OP12.BO03.03 </a:t>
            </a:r>
            <a:endParaRPr lang="es-ES" sz="28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1F4F7D4E-532B-47DC-BA9D-1FC353E0D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920892"/>
              </p:ext>
            </p:extLst>
          </p:nvPr>
        </p:nvGraphicFramePr>
        <p:xfrm>
          <a:off x="6924852" y="1358172"/>
          <a:ext cx="5416120" cy="765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1281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814189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0650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82674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Grados III - IV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Eliminar la acumulación de fluidos y líquidos en el tejido cutáneo. Mejorar la microcirculación en las zonas donde se acumula líquido.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3377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Pacientes con </a:t>
                      </a:r>
                      <a:r>
                        <a:rPr lang="es-ES" sz="1200" dirty="0" err="1">
                          <a:latin typeface="+mn-lt"/>
                          <a:cs typeface="Helvetica" panose="020B0604020202020204" pitchFamily="34" charset="0"/>
                        </a:rPr>
                        <a:t>normopeso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 pero principalmente con sobrepeso con hábitos sedentarios y mala alimentación.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19418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4-5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5625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según criterio profesional.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2148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17233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Tomar 1 vial de FB Plus bebible por las mañanas o bien antes de hacer ejercicio físico.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*Es recomendable beber 1,5-2L de agua al día.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*Realizar 1 exfoliación a la semana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Nutritive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scrub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en domicilio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5930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dirty="0">
                          <a:latin typeface="+mn-lt"/>
                        </a:rPr>
                        <a:t>(COD_OP12.PE07.00) SOOTHING BODY 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826740">
                <a:tc>
                  <a:txBody>
                    <a:bodyPr/>
                    <a:lstStyle/>
                    <a:p>
                      <a:pPr algn="just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1050773">
                <a:tc>
                  <a:txBody>
                    <a:bodyPr/>
                    <a:lstStyle/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just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74295" algn="l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Día: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Slimming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Gel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+ 1 ampolla de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Artichoke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plus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bebible mezclada en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1,5-2L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de agua</a:t>
                      </a:r>
                    </a:p>
                    <a:p>
                      <a:pPr marL="74295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Noche: </a:t>
                      </a:r>
                      <a:r>
                        <a:rPr lang="es-ES" sz="1200" spc="-5" dirty="0" err="1">
                          <a:latin typeface="Arial"/>
                          <a:cs typeface="Arial"/>
                        </a:rPr>
                        <a:t>Firming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 Gel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069581"/>
              </p:ext>
            </p:extLst>
          </p:nvPr>
        </p:nvGraphicFramePr>
        <p:xfrm>
          <a:off x="599423" y="1352712"/>
          <a:ext cx="6060726" cy="64831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2103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572029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75659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77924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46479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</a:rPr>
                        <a:t>PEELING </a:t>
                      </a:r>
                      <a:r>
                        <a:rPr lang="es-ES" sz="1200" b="1" dirty="0">
                          <a:latin typeface="+mn-lt"/>
                        </a:rPr>
                        <a:t>(VER MODO APLICACIÓN: 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(COD: OP12.PE07.00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</a:t>
                      </a:r>
                      <a:r>
                        <a:rPr lang="es-ES" sz="1200" b="1" dirty="0">
                          <a:latin typeface="+mn-lt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Anticellulite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Cocktail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Cynomax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1469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</a:t>
                      </a:r>
                      <a:r>
                        <a:rPr lang="es-ES" sz="1200" b="1" dirty="0">
                          <a:latin typeface="+mn-lt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Anticellulite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Cocktail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Cynomax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1469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3ml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Slimming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Cocktail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2ml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Rutinel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Cynomax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14696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3ml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Slimming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Cocktail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2ml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Rutinel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Cynomax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1469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it-IT" sz="1200" dirty="0">
                          <a:latin typeface="+mn-lt"/>
                        </a:rPr>
                        <a:t>3ml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Firming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Cocktail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Levocarnicel 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77845" y="8728874"/>
            <a:ext cx="5976956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Slimming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Body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6 CuadroTexto">
            <a:extLst>
              <a:ext uri="{FF2B5EF4-FFF2-40B4-BE49-F238E27FC236}">
                <a16:creationId xmlns:a16="http://schemas.microsoft.com/office/drawing/2014/main" id="{7C8915A7-F146-4447-98BC-FB7A86C5439E}"/>
              </a:ext>
            </a:extLst>
          </p:cNvPr>
          <p:cNvSpPr txBox="1"/>
          <p:nvPr/>
        </p:nvSpPr>
        <p:spPr>
          <a:xfrm>
            <a:off x="683192" y="8232785"/>
            <a:ext cx="5976956" cy="471924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Antes de iniciar cada sesión realizar maniobras de apertura de drenaje linfático: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profundus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terminus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axilas, cisterna de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peket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ingles, hueco poplíteo y pies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91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3156</TotalTime>
  <Words>424</Words>
  <Application>Microsoft Office PowerPoint</Application>
  <PresentationFormat>Personalizado</PresentationFormat>
  <Paragraphs>84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Adobe Garamond Pro Bold</vt:lpstr>
      <vt:lpstr>Arial</vt:lpstr>
      <vt:lpstr>Calibri</vt:lpstr>
      <vt:lpstr>Carlito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521</cp:revision>
  <cp:lastPrinted>2021-08-24T08:42:49Z</cp:lastPrinted>
  <dcterms:created xsi:type="dcterms:W3CDTF">2020-02-17T15:17:27Z</dcterms:created>
  <dcterms:modified xsi:type="dcterms:W3CDTF">2022-04-12T12:13:02Z</dcterms:modified>
</cp:coreProperties>
</file>