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2343" y="46712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 err="1">
                <a:latin typeface="Adobe Garamond Pro Bold" panose="02020702060506020403" pitchFamily="18" charset="0"/>
              </a:rPr>
              <a:t>Fotoenvejecimiento</a:t>
            </a:r>
            <a:r>
              <a:rPr lang="es-ES" sz="4800" dirty="0">
                <a:latin typeface="Adobe Garamond Pro Bold" panose="02020702060506020403" pitchFamily="18" charset="0"/>
              </a:rPr>
              <a:t> manos  </a:t>
            </a:r>
            <a:r>
              <a:rPr lang="es-ES" sz="2400" dirty="0">
                <a:latin typeface="Adobe Garamond Pro Bold" panose="02020702060506020403" pitchFamily="18" charset="0"/>
              </a:rPr>
              <a:t>COD: OP12.MAN01.03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266682"/>
              </p:ext>
            </p:extLst>
          </p:nvPr>
        </p:nvGraphicFramePr>
        <p:xfrm>
          <a:off x="546101" y="1346051"/>
          <a:ext cx="6172948" cy="64771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1561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243895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177492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10219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517016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4ml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Hyaluron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11247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4ml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Hyaluron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11247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4ml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Hyaluron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112478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4ml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Hyaluron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11247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Glycosome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4ml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Hyaluron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08" y="8472017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Radiance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777259"/>
              </p:ext>
            </p:extLst>
          </p:nvPr>
        </p:nvGraphicFramePr>
        <p:xfrm>
          <a:off x="6935099" y="1346051"/>
          <a:ext cx="5418000" cy="74039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675492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Aumentar la elasticidad de la piel, estimular la generación de nuevo colágeno y eliminar o disminuir manchas seniles o solares tanto superficiales como medias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389048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Cualquiera con foto-envejecimiento en manos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25571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839104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839104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839104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*</a:t>
                      </a:r>
                      <a:r>
                        <a:rPr lang="es-ES" sz="1200" baseline="0" dirty="0">
                          <a:latin typeface="+mn-lt"/>
                        </a:rPr>
                        <a:t>Evitar el contacto con productos químicos durante el tratamiento.</a:t>
                      </a: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515758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5263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310302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Mesoserum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Sun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Protection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Cream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lvl="0" indent="-17145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Mesoserum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Total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Recovery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Cream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(3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3195</TotalTime>
  <Words>432</Words>
  <Application>Microsoft Office PowerPoint</Application>
  <PresentationFormat>Personalizado</PresentationFormat>
  <Paragraphs>83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535</cp:revision>
  <dcterms:created xsi:type="dcterms:W3CDTF">2020-02-17T15:17:27Z</dcterms:created>
  <dcterms:modified xsi:type="dcterms:W3CDTF">2022-04-12T12:13:38Z</dcterms:modified>
</cp:coreProperties>
</file>