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Fotoenvejecimiento</a:t>
            </a:r>
            <a:r>
              <a:rPr lang="es-ES" sz="4800" dirty="0">
                <a:latin typeface="Adobe Garamond Pro Bold" panose="02020702060506020403" pitchFamily="18" charset="0"/>
              </a:rPr>
              <a:t>  </a:t>
            </a:r>
            <a:r>
              <a:rPr lang="es-ES" sz="2400" dirty="0">
                <a:latin typeface="Adobe Garamond Pro Bold" panose="02020702060506020403" pitchFamily="18" charset="0"/>
              </a:rPr>
              <a:t>COD: OP12</a:t>
            </a:r>
            <a:r>
              <a:rPr lang="es-ES" sz="2400">
                <a:latin typeface="Adobe Garamond Pro Bold" panose="02020702060506020403" pitchFamily="18" charset="0"/>
              </a:rPr>
              <a:t>.MAN02.03</a:t>
            </a:r>
            <a:endParaRPr lang="es-ES" sz="24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080012"/>
              </p:ext>
            </p:extLst>
          </p:nvPr>
        </p:nvGraphicFramePr>
        <p:xfrm>
          <a:off x="496695" y="1396851"/>
          <a:ext cx="6311254" cy="67311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399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94170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248685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821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11067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Ascormax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0811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Regenerating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0811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Ascormax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08116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Regenerating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38751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Ascormax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4419"/>
              </p:ext>
            </p:extLst>
          </p:nvPr>
        </p:nvGraphicFramePr>
        <p:xfrm>
          <a:off x="6935099" y="1346051"/>
          <a:ext cx="5418000" cy="74266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49971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Eliminar manchas </a:t>
                      </a:r>
                      <a:r>
                        <a:rPr lang="es-ES" sz="1200" baseline="0" dirty="0" err="1">
                          <a:latin typeface="+mn-lt"/>
                        </a:rPr>
                        <a:t>post-inflamatorias</a:t>
                      </a:r>
                      <a:r>
                        <a:rPr lang="es-ES" sz="1200" baseline="0" dirty="0">
                          <a:latin typeface="+mn-lt"/>
                        </a:rPr>
                        <a:t> aparecidas después de lesiones como acné o cicatrices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8977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piel foto sensibilizada y manchada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2747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Evitar el contacto con productos químicos durante el tratamiento.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85203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endParaRPr lang="es-E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5384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12732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Daily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3205</TotalTime>
  <Words>419</Words>
  <Application>Microsoft Office PowerPoint</Application>
  <PresentationFormat>Personalizado</PresentationFormat>
  <Paragraphs>83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537</cp:revision>
  <dcterms:created xsi:type="dcterms:W3CDTF">2020-02-17T15:17:27Z</dcterms:created>
  <dcterms:modified xsi:type="dcterms:W3CDTF">2022-04-12T12:14:03Z</dcterms:modified>
</cp:coreProperties>
</file>